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23"/>
  </p:notesMasterIdLst>
  <p:handoutMasterIdLst>
    <p:handoutMasterId r:id="rId24"/>
  </p:handoutMasterIdLst>
  <p:sldIdLst>
    <p:sldId id="13849" r:id="rId5"/>
    <p:sldId id="2147377544" r:id="rId6"/>
    <p:sldId id="2147377731" r:id="rId7"/>
    <p:sldId id="2147377643" r:id="rId8"/>
    <p:sldId id="13864" r:id="rId9"/>
    <p:sldId id="2147377729" r:id="rId10"/>
    <p:sldId id="2147377585" r:id="rId11"/>
    <p:sldId id="4290" r:id="rId12"/>
    <p:sldId id="2147377743" r:id="rId13"/>
    <p:sldId id="2147377553" r:id="rId14"/>
    <p:sldId id="2147377539" r:id="rId15"/>
    <p:sldId id="13838" r:id="rId16"/>
    <p:sldId id="2147377540" r:id="rId17"/>
    <p:sldId id="2147377753" r:id="rId18"/>
    <p:sldId id="2147377723" r:id="rId19"/>
    <p:sldId id="2147378014" r:id="rId20"/>
    <p:sldId id="2147377684" r:id="rId21"/>
    <p:sldId id="2147378013" r:id="rId22"/>
  </p:sldIdLst>
  <p:sldSz cx="12192000" cy="6858000"/>
  <p:notesSz cx="6794500" cy="9906000"/>
  <p:defaultTextStyle>
    <a:defPPr>
      <a:defRPr lang="pt-BR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" initials="G" lastIdx="77" clrIdx="0"/>
  <p:cmAuthor id="1" name="Gabriel Ervilha" initials="GE" lastIdx="36" clrIdx="1"/>
  <p:cmAuthor id="2" name="Fernanda de Souza Lima da Costa e Silva" initials="FdSLdCeS" lastIdx="8" clrIdx="2"/>
  <p:cmAuthor id="3" name="Manuela Hungerbuhler" initials="MH" lastIdx="37" clrIdx="3">
    <p:extLst>
      <p:ext uri="{19B8F6BF-5375-455C-9EA6-DF929625EA0E}">
        <p15:presenceInfo xmlns:p15="http://schemas.microsoft.com/office/powerpoint/2012/main" userId="83c7b8126621ba88" providerId="Windows Live"/>
      </p:ext>
    </p:extLst>
  </p:cmAuthor>
  <p:cmAuthor id="4" name="Monica Monteiro" initials="MM" lastIdx="32" clrIdx="4">
    <p:extLst>
      <p:ext uri="{19B8F6BF-5375-455C-9EA6-DF929625EA0E}">
        <p15:presenceInfo xmlns:p15="http://schemas.microsoft.com/office/powerpoint/2012/main" userId="7042652b07443869" providerId="Windows Live"/>
      </p:ext>
    </p:extLst>
  </p:cmAuthor>
  <p:cmAuthor id="5" name="Juliana Del Santoro Reis" initials="JDSR" lastIdx="9" clrIdx="5">
    <p:extLst>
      <p:ext uri="{19B8F6BF-5375-455C-9EA6-DF929625EA0E}">
        <p15:presenceInfo xmlns:p15="http://schemas.microsoft.com/office/powerpoint/2012/main" userId="ea8db2e915596f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B"/>
    <a:srgbClr val="65B32E"/>
    <a:srgbClr val="FF3399"/>
    <a:srgbClr val="990099"/>
    <a:srgbClr val="CC00FF"/>
    <a:srgbClr val="FFD243"/>
    <a:srgbClr val="92D050"/>
    <a:srgbClr val="000000"/>
    <a:srgbClr val="EBF1F5"/>
    <a:srgbClr val="E6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D2508-8892-4A12-AFF5-311D79D12CD0}" v="24" dt="2024-10-16T20:14:51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901" autoAdjust="0"/>
  </p:normalViewPr>
  <p:slideViewPr>
    <p:cSldViewPr snapToGrid="0">
      <p:cViewPr varScale="1">
        <p:scale>
          <a:sx n="94" d="100"/>
          <a:sy n="94" d="100"/>
        </p:scale>
        <p:origin x="106" y="82"/>
      </p:cViewPr>
      <p:guideLst>
        <p:guide orient="horz" pos="2251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Jose Cacao Kono" userId="370a4946-c8d2-45eb-aea9-fac7b2a6b3f6" providerId="ADAL" clId="{088D2508-8892-4A12-AFF5-311D79D12CD0}"/>
    <pc:docChg chg="undo redo custSel addSld delSld modSld">
      <pc:chgData name="Fabio Jose Cacao Kono" userId="370a4946-c8d2-45eb-aea9-fac7b2a6b3f6" providerId="ADAL" clId="{088D2508-8892-4A12-AFF5-311D79D12CD0}" dt="2024-10-16T20:15:04.650" v="1081" actId="47"/>
      <pc:docMkLst>
        <pc:docMk/>
      </pc:docMkLst>
      <pc:sldChg chg="del">
        <pc:chgData name="Fabio Jose Cacao Kono" userId="370a4946-c8d2-45eb-aea9-fac7b2a6b3f6" providerId="ADAL" clId="{088D2508-8892-4A12-AFF5-311D79D12CD0}" dt="2024-10-16T19:53:29.343" v="156" actId="47"/>
        <pc:sldMkLst>
          <pc:docMk/>
          <pc:sldMk cId="4066435034" sldId="363"/>
        </pc:sldMkLst>
      </pc:sldChg>
      <pc:sldChg chg="addSp delSp modSp mod">
        <pc:chgData name="Fabio Jose Cacao Kono" userId="370a4946-c8d2-45eb-aea9-fac7b2a6b3f6" providerId="ADAL" clId="{088D2508-8892-4A12-AFF5-311D79D12CD0}" dt="2024-10-16T19:58:16.996" v="357" actId="1036"/>
        <pc:sldMkLst>
          <pc:docMk/>
          <pc:sldMk cId="757222823" sldId="4290"/>
        </pc:sldMkLst>
        <pc:spChg chg="del">
          <ac:chgData name="Fabio Jose Cacao Kono" userId="370a4946-c8d2-45eb-aea9-fac7b2a6b3f6" providerId="ADAL" clId="{088D2508-8892-4A12-AFF5-311D79D12CD0}" dt="2024-10-16T19:55:36.151" v="242" actId="478"/>
          <ac:spMkLst>
            <pc:docMk/>
            <pc:sldMk cId="757222823" sldId="4290"/>
            <ac:spMk id="5" creationId="{DA790EC2-5107-7CB2-54ED-B7832DA1B493}"/>
          </ac:spMkLst>
        </pc:spChg>
        <pc:spChg chg="mod">
          <ac:chgData name="Fabio Jose Cacao Kono" userId="370a4946-c8d2-45eb-aea9-fac7b2a6b3f6" providerId="ADAL" clId="{088D2508-8892-4A12-AFF5-311D79D12CD0}" dt="2024-10-16T19:57:53.853" v="350" actId="108"/>
          <ac:spMkLst>
            <pc:docMk/>
            <pc:sldMk cId="757222823" sldId="4290"/>
            <ac:spMk id="18" creationId="{C7A4C5CB-A453-C63B-DDC2-B4997857423C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19" creationId="{4D9984AE-AB26-DB72-E202-310612C7D195}"/>
          </ac:spMkLst>
        </pc:spChg>
        <pc:spChg chg="del">
          <ac:chgData name="Fabio Jose Cacao Kono" userId="370a4946-c8d2-45eb-aea9-fac7b2a6b3f6" providerId="ADAL" clId="{088D2508-8892-4A12-AFF5-311D79D12CD0}" dt="2024-10-16T19:55:36.151" v="242" actId="478"/>
          <ac:spMkLst>
            <pc:docMk/>
            <pc:sldMk cId="757222823" sldId="4290"/>
            <ac:spMk id="23" creationId="{1A4F8746-CBB9-9900-7C9F-191C431160B5}"/>
          </ac:spMkLst>
        </pc:spChg>
        <pc:spChg chg="del">
          <ac:chgData name="Fabio Jose Cacao Kono" userId="370a4946-c8d2-45eb-aea9-fac7b2a6b3f6" providerId="ADAL" clId="{088D2508-8892-4A12-AFF5-311D79D12CD0}" dt="2024-10-16T19:55:36.151" v="242" actId="478"/>
          <ac:spMkLst>
            <pc:docMk/>
            <pc:sldMk cId="757222823" sldId="4290"/>
            <ac:spMk id="28" creationId="{73BC7245-D45B-73B1-C0A9-DE40B15D1EFB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29" creationId="{9F790224-EEC6-831B-21E7-8F6329155AFC}"/>
          </ac:spMkLst>
        </pc:spChg>
        <pc:spChg chg="add mod">
          <ac:chgData name="Fabio Jose Cacao Kono" userId="370a4946-c8d2-45eb-aea9-fac7b2a6b3f6" providerId="ADAL" clId="{088D2508-8892-4A12-AFF5-311D79D12CD0}" dt="2024-10-16T19:57:37.109" v="342" actId="20577"/>
          <ac:spMkLst>
            <pc:docMk/>
            <pc:sldMk cId="757222823" sldId="4290"/>
            <ac:spMk id="30" creationId="{14D1D3E8-1017-3ECB-19BD-D6E1A9BD4770}"/>
          </ac:spMkLst>
        </pc:spChg>
        <pc:spChg chg="add mod">
          <ac:chgData name="Fabio Jose Cacao Kono" userId="370a4946-c8d2-45eb-aea9-fac7b2a6b3f6" providerId="ADAL" clId="{088D2508-8892-4A12-AFF5-311D79D12CD0}" dt="2024-10-16T19:57:29.039" v="339" actId="1036"/>
          <ac:spMkLst>
            <pc:docMk/>
            <pc:sldMk cId="757222823" sldId="4290"/>
            <ac:spMk id="32" creationId="{3E8DEC49-9605-79FE-6A75-E2B23D5AA40B}"/>
          </ac:spMkLst>
        </pc:spChg>
        <pc:spChg chg="del">
          <ac:chgData name="Fabio Jose Cacao Kono" userId="370a4946-c8d2-45eb-aea9-fac7b2a6b3f6" providerId="ADAL" clId="{088D2508-8892-4A12-AFF5-311D79D12CD0}" dt="2024-10-16T19:55:36.151" v="242" actId="478"/>
          <ac:spMkLst>
            <pc:docMk/>
            <pc:sldMk cId="757222823" sldId="4290"/>
            <ac:spMk id="33" creationId="{BFA7B02C-937A-FED8-0350-3329DDD5A61F}"/>
          </ac:spMkLst>
        </pc:spChg>
        <pc:spChg chg="add mod">
          <ac:chgData name="Fabio Jose Cacao Kono" userId="370a4946-c8d2-45eb-aea9-fac7b2a6b3f6" providerId="ADAL" clId="{088D2508-8892-4A12-AFF5-311D79D12CD0}" dt="2024-10-16T19:57:17.308" v="329" actId="20577"/>
          <ac:spMkLst>
            <pc:docMk/>
            <pc:sldMk cId="757222823" sldId="4290"/>
            <ac:spMk id="34" creationId="{E905719A-7ED2-2575-7A7E-37D99883DC3A}"/>
          </ac:spMkLst>
        </pc:spChg>
        <pc:spChg chg="del">
          <ac:chgData name="Fabio Jose Cacao Kono" userId="370a4946-c8d2-45eb-aea9-fac7b2a6b3f6" providerId="ADAL" clId="{088D2508-8892-4A12-AFF5-311D79D12CD0}" dt="2024-10-16T19:55:36.151" v="242" actId="478"/>
          <ac:spMkLst>
            <pc:docMk/>
            <pc:sldMk cId="757222823" sldId="4290"/>
            <ac:spMk id="35" creationId="{B151D404-5C69-85C4-D57F-BBACDAF96671}"/>
          </ac:spMkLst>
        </pc:spChg>
        <pc:spChg chg="add mod">
          <ac:chgData name="Fabio Jose Cacao Kono" userId="370a4946-c8d2-45eb-aea9-fac7b2a6b3f6" providerId="ADAL" clId="{088D2508-8892-4A12-AFF5-311D79D12CD0}" dt="2024-10-16T19:56:58.613" v="321" actId="20577"/>
          <ac:spMkLst>
            <pc:docMk/>
            <pc:sldMk cId="757222823" sldId="4290"/>
            <ac:spMk id="38" creationId="{4B1ACF6D-46BD-A6F8-26A1-463CF50B05A0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40" creationId="{A666E218-DD06-D1EC-D732-621C5AF47FE9}"/>
          </ac:spMkLst>
        </pc:spChg>
        <pc:spChg chg="del">
          <ac:chgData name="Fabio Jose Cacao Kono" userId="370a4946-c8d2-45eb-aea9-fac7b2a6b3f6" providerId="ADAL" clId="{088D2508-8892-4A12-AFF5-311D79D12CD0}" dt="2024-10-16T19:55:36.151" v="242" actId="478"/>
          <ac:spMkLst>
            <pc:docMk/>
            <pc:sldMk cId="757222823" sldId="4290"/>
            <ac:spMk id="42" creationId="{5B59C807-73DA-5EB9-5BDF-310FDCCB4D94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44" creationId="{62117BE6-D0E1-4A37-AD40-71594D3CE75D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45" creationId="{F9FE3261-4348-386D-7582-6175D811ED74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46" creationId="{D9F2CD9B-6794-A459-93C7-223E83D78409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47" creationId="{F998BABE-F625-4C2C-0B84-0B8D8D91D6B4}"/>
          </ac:spMkLst>
        </pc:spChg>
        <pc:spChg chg="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48" creationId="{3407CCB9-53E3-FF63-FD70-913787C68BFA}"/>
          </ac:spMkLst>
        </pc:spChg>
        <pc:spChg chg="add mod">
          <ac:chgData name="Fabio Jose Cacao Kono" userId="370a4946-c8d2-45eb-aea9-fac7b2a6b3f6" providerId="ADAL" clId="{088D2508-8892-4A12-AFF5-311D79D12CD0}" dt="2024-10-16T19:57:44.257" v="347" actId="20577"/>
          <ac:spMkLst>
            <pc:docMk/>
            <pc:sldMk cId="757222823" sldId="4290"/>
            <ac:spMk id="49" creationId="{B83E7DA7-4346-CCC4-739E-79F411122894}"/>
          </ac:spMkLst>
        </pc:spChg>
        <pc:spChg chg="add mod">
          <ac:chgData name="Fabio Jose Cacao Kono" userId="370a4946-c8d2-45eb-aea9-fac7b2a6b3f6" providerId="ADAL" clId="{088D2508-8892-4A12-AFF5-311D79D12CD0}" dt="2024-10-16T19:58:16.996" v="357" actId="1036"/>
          <ac:spMkLst>
            <pc:docMk/>
            <pc:sldMk cId="757222823" sldId="4290"/>
            <ac:spMk id="50" creationId="{9A445A55-47FD-622E-DF1C-09E0C9CA5EF3}"/>
          </ac:spMkLst>
        </pc:spChg>
        <pc:spChg chg="add mod">
          <ac:chgData name="Fabio Jose Cacao Kono" userId="370a4946-c8d2-45eb-aea9-fac7b2a6b3f6" providerId="ADAL" clId="{088D2508-8892-4A12-AFF5-311D79D12CD0}" dt="2024-10-16T19:58:16.996" v="357" actId="1036"/>
          <ac:spMkLst>
            <pc:docMk/>
            <pc:sldMk cId="757222823" sldId="4290"/>
            <ac:spMk id="51" creationId="{699F639E-1ACB-F436-2D75-2365DBE00428}"/>
          </ac:spMkLst>
        </pc:spChg>
        <pc:spChg chg="add mod">
          <ac:chgData name="Fabio Jose Cacao Kono" userId="370a4946-c8d2-45eb-aea9-fac7b2a6b3f6" providerId="ADAL" clId="{088D2508-8892-4A12-AFF5-311D79D12CD0}" dt="2024-10-16T19:55:36.987" v="243"/>
          <ac:spMkLst>
            <pc:docMk/>
            <pc:sldMk cId="757222823" sldId="4290"/>
            <ac:spMk id="52" creationId="{3AB9B076-837D-5370-FD76-C37194DBF166}"/>
          </ac:spMkLst>
        </pc:spChg>
        <pc:spChg chg="add mod">
          <ac:chgData name="Fabio Jose Cacao Kono" userId="370a4946-c8d2-45eb-aea9-fac7b2a6b3f6" providerId="ADAL" clId="{088D2508-8892-4A12-AFF5-311D79D12CD0}" dt="2024-10-16T19:56:48.777" v="308" actId="20577"/>
          <ac:spMkLst>
            <pc:docMk/>
            <pc:sldMk cId="757222823" sldId="4290"/>
            <ac:spMk id="53" creationId="{0B2929D4-C8F1-3B1B-2156-356BC3E6BB94}"/>
          </ac:spMkLst>
        </pc:spChg>
        <pc:spChg chg="add mod">
          <ac:chgData name="Fabio Jose Cacao Kono" userId="370a4946-c8d2-45eb-aea9-fac7b2a6b3f6" providerId="ADAL" clId="{088D2508-8892-4A12-AFF5-311D79D12CD0}" dt="2024-10-16T19:58:08.163" v="354" actId="115"/>
          <ac:spMkLst>
            <pc:docMk/>
            <pc:sldMk cId="757222823" sldId="4290"/>
            <ac:spMk id="54" creationId="{77ABC4A1-9321-2260-1895-75CCD5F88CAA}"/>
          </ac:spMkLst>
        </pc:spChg>
        <pc:grpChg chg="del">
          <ac:chgData name="Fabio Jose Cacao Kono" userId="370a4946-c8d2-45eb-aea9-fac7b2a6b3f6" providerId="ADAL" clId="{088D2508-8892-4A12-AFF5-311D79D12CD0}" dt="2024-10-16T19:55:36.151" v="242" actId="478"/>
          <ac:grpSpMkLst>
            <pc:docMk/>
            <pc:sldMk cId="757222823" sldId="4290"/>
            <ac:grpSpMk id="4" creationId="{FBE9C41F-3BFF-B9F5-C5AE-977722D5CECF}"/>
          </ac:grpSpMkLst>
        </pc:grpChg>
        <pc:grpChg chg="add mod">
          <ac:chgData name="Fabio Jose Cacao Kono" userId="370a4946-c8d2-45eb-aea9-fac7b2a6b3f6" providerId="ADAL" clId="{088D2508-8892-4A12-AFF5-311D79D12CD0}" dt="2024-10-16T19:55:36.987" v="243"/>
          <ac:grpSpMkLst>
            <pc:docMk/>
            <pc:sldMk cId="757222823" sldId="4290"/>
            <ac:grpSpMk id="8" creationId="{E5D3E3E9-A9ED-BA71-9FEE-9DAFF4250668}"/>
          </ac:grpSpMkLst>
        </pc:grpChg>
        <pc:grpChg chg="del">
          <ac:chgData name="Fabio Jose Cacao Kono" userId="370a4946-c8d2-45eb-aea9-fac7b2a6b3f6" providerId="ADAL" clId="{088D2508-8892-4A12-AFF5-311D79D12CD0}" dt="2024-10-16T19:55:36.151" v="242" actId="478"/>
          <ac:grpSpMkLst>
            <pc:docMk/>
            <pc:sldMk cId="757222823" sldId="4290"/>
            <ac:grpSpMk id="13" creationId="{F73BC9B1-D8EE-8A44-6673-197322ECC8FF}"/>
          </ac:grpSpMkLst>
        </pc:grpChg>
        <pc:grpChg chg="add mod">
          <ac:chgData name="Fabio Jose Cacao Kono" userId="370a4946-c8d2-45eb-aea9-fac7b2a6b3f6" providerId="ADAL" clId="{088D2508-8892-4A12-AFF5-311D79D12CD0}" dt="2024-10-16T19:55:36.987" v="243"/>
          <ac:grpSpMkLst>
            <pc:docMk/>
            <pc:sldMk cId="757222823" sldId="4290"/>
            <ac:grpSpMk id="39" creationId="{977766F5-317C-12BE-3AF3-FAB68189AADA}"/>
          </ac:grpSpMkLst>
        </pc:grpChg>
        <pc:picChg chg="del">
          <ac:chgData name="Fabio Jose Cacao Kono" userId="370a4946-c8d2-45eb-aea9-fac7b2a6b3f6" providerId="ADAL" clId="{088D2508-8892-4A12-AFF5-311D79D12CD0}" dt="2024-10-16T19:55:36.151" v="242" actId="478"/>
          <ac:picMkLst>
            <pc:docMk/>
            <pc:sldMk cId="757222823" sldId="4290"/>
            <ac:picMk id="7" creationId="{5B5A9C0F-0865-63E7-EE83-BE9DCFCB27F5}"/>
          </ac:picMkLst>
        </pc:picChg>
        <pc:picChg chg="del">
          <ac:chgData name="Fabio Jose Cacao Kono" userId="370a4946-c8d2-45eb-aea9-fac7b2a6b3f6" providerId="ADAL" clId="{088D2508-8892-4A12-AFF5-311D79D12CD0}" dt="2024-10-16T19:55:36.151" v="242" actId="478"/>
          <ac:picMkLst>
            <pc:docMk/>
            <pc:sldMk cId="757222823" sldId="4290"/>
            <ac:picMk id="26" creationId="{B7CD7629-7014-060A-1AF4-FA3BB06D509A}"/>
          </ac:picMkLst>
        </pc:picChg>
        <pc:picChg chg="add mod">
          <ac:chgData name="Fabio Jose Cacao Kono" userId="370a4946-c8d2-45eb-aea9-fac7b2a6b3f6" providerId="ADAL" clId="{088D2508-8892-4A12-AFF5-311D79D12CD0}" dt="2024-10-16T19:55:36.987" v="243"/>
          <ac:picMkLst>
            <pc:docMk/>
            <pc:sldMk cId="757222823" sldId="4290"/>
            <ac:picMk id="31" creationId="{37EB541A-195C-E798-4C16-D6CFEA6DD955}"/>
          </ac:picMkLst>
        </pc:picChg>
        <pc:picChg chg="add mod">
          <ac:chgData name="Fabio Jose Cacao Kono" userId="370a4946-c8d2-45eb-aea9-fac7b2a6b3f6" providerId="ADAL" clId="{088D2508-8892-4A12-AFF5-311D79D12CD0}" dt="2024-10-16T19:55:36.987" v="243"/>
          <ac:picMkLst>
            <pc:docMk/>
            <pc:sldMk cId="757222823" sldId="4290"/>
            <ac:picMk id="36" creationId="{1E9EFD4C-FAFE-7124-23EF-47E238679851}"/>
          </ac:picMkLst>
        </pc:picChg>
        <pc:picChg chg="del">
          <ac:chgData name="Fabio Jose Cacao Kono" userId="370a4946-c8d2-45eb-aea9-fac7b2a6b3f6" providerId="ADAL" clId="{088D2508-8892-4A12-AFF5-311D79D12CD0}" dt="2024-10-16T19:55:46.974" v="244" actId="478"/>
          <ac:picMkLst>
            <pc:docMk/>
            <pc:sldMk cId="757222823" sldId="4290"/>
            <ac:picMk id="37" creationId="{4E8E1807-490F-B993-4F5A-7FE7EE48DA42}"/>
          </ac:picMkLst>
        </pc:picChg>
        <pc:picChg chg="del">
          <ac:chgData name="Fabio Jose Cacao Kono" userId="370a4946-c8d2-45eb-aea9-fac7b2a6b3f6" providerId="ADAL" clId="{088D2508-8892-4A12-AFF5-311D79D12CD0}" dt="2024-10-16T19:55:46.974" v="244" actId="478"/>
          <ac:picMkLst>
            <pc:docMk/>
            <pc:sldMk cId="757222823" sldId="4290"/>
            <ac:picMk id="41" creationId="{C9B661B7-A720-F54D-A527-BBBCDC803D13}"/>
          </ac:picMkLst>
        </pc:picChg>
        <pc:picChg chg="del">
          <ac:chgData name="Fabio Jose Cacao Kono" userId="370a4946-c8d2-45eb-aea9-fac7b2a6b3f6" providerId="ADAL" clId="{088D2508-8892-4A12-AFF5-311D79D12CD0}" dt="2024-10-16T19:55:36.151" v="242" actId="478"/>
          <ac:picMkLst>
            <pc:docMk/>
            <pc:sldMk cId="757222823" sldId="4290"/>
            <ac:picMk id="43" creationId="{2F77C409-CF8E-A115-CC52-28468A3D2A10}"/>
          </ac:picMkLst>
        </pc:picChg>
        <pc:picChg chg="add mod">
          <ac:chgData name="Fabio Jose Cacao Kono" userId="370a4946-c8d2-45eb-aea9-fac7b2a6b3f6" providerId="ADAL" clId="{088D2508-8892-4A12-AFF5-311D79D12CD0}" dt="2024-10-16T19:55:47.228" v="245"/>
          <ac:picMkLst>
            <pc:docMk/>
            <pc:sldMk cId="757222823" sldId="4290"/>
            <ac:picMk id="55" creationId="{4B68A919-2136-332A-3EB6-46CE314359E8}"/>
          </ac:picMkLst>
        </pc:picChg>
        <pc:picChg chg="add mod">
          <ac:chgData name="Fabio Jose Cacao Kono" userId="370a4946-c8d2-45eb-aea9-fac7b2a6b3f6" providerId="ADAL" clId="{088D2508-8892-4A12-AFF5-311D79D12CD0}" dt="2024-10-16T19:55:47.228" v="245"/>
          <ac:picMkLst>
            <pc:docMk/>
            <pc:sldMk cId="757222823" sldId="4290"/>
            <ac:picMk id="56" creationId="{54A1D5B8-8E57-5445-061C-4FFCE5AACF07}"/>
          </ac:picMkLst>
        </pc:picChg>
        <pc:picChg chg="add mod">
          <ac:chgData name="Fabio Jose Cacao Kono" userId="370a4946-c8d2-45eb-aea9-fac7b2a6b3f6" providerId="ADAL" clId="{088D2508-8892-4A12-AFF5-311D79D12CD0}" dt="2024-10-16T19:55:47.228" v="245"/>
          <ac:picMkLst>
            <pc:docMk/>
            <pc:sldMk cId="757222823" sldId="4290"/>
            <ac:picMk id="57" creationId="{5BF08E9A-A25E-CCB6-5096-27A12EAEFC95}"/>
          </ac:picMkLst>
        </pc:picChg>
        <pc:picChg chg="add mod">
          <ac:chgData name="Fabio Jose Cacao Kono" userId="370a4946-c8d2-45eb-aea9-fac7b2a6b3f6" providerId="ADAL" clId="{088D2508-8892-4A12-AFF5-311D79D12CD0}" dt="2024-10-16T19:55:47.228" v="245"/>
          <ac:picMkLst>
            <pc:docMk/>
            <pc:sldMk cId="757222823" sldId="4290"/>
            <ac:picMk id="58" creationId="{35FE15F6-3792-5567-9C38-C070CF20ACCE}"/>
          </ac:picMkLst>
        </pc:picChg>
        <pc:picChg chg="del">
          <ac:chgData name="Fabio Jose Cacao Kono" userId="370a4946-c8d2-45eb-aea9-fac7b2a6b3f6" providerId="ADAL" clId="{088D2508-8892-4A12-AFF5-311D79D12CD0}" dt="2024-10-16T19:55:46.974" v="244" actId="478"/>
          <ac:picMkLst>
            <pc:docMk/>
            <pc:sldMk cId="757222823" sldId="4290"/>
            <ac:picMk id="1030" creationId="{B9F3C7A9-A1A2-0D8F-33E7-496177A5E829}"/>
          </ac:picMkLst>
        </pc:picChg>
        <pc:picChg chg="del">
          <ac:chgData name="Fabio Jose Cacao Kono" userId="370a4946-c8d2-45eb-aea9-fac7b2a6b3f6" providerId="ADAL" clId="{088D2508-8892-4A12-AFF5-311D79D12CD0}" dt="2024-10-16T19:55:46.974" v="244" actId="478"/>
          <ac:picMkLst>
            <pc:docMk/>
            <pc:sldMk cId="757222823" sldId="4290"/>
            <ac:picMk id="1032" creationId="{054198BF-1F88-DA3B-A0C9-83DE611899A7}"/>
          </ac:picMkLst>
        </pc:picChg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785492835" sldId="13664"/>
        </pc:sldMkLst>
      </pc:sldChg>
      <pc:sldChg chg="del">
        <pc:chgData name="Fabio Jose Cacao Kono" userId="370a4946-c8d2-45eb-aea9-fac7b2a6b3f6" providerId="ADAL" clId="{088D2508-8892-4A12-AFF5-311D79D12CD0}" dt="2024-10-16T19:53:29.106" v="154" actId="47"/>
        <pc:sldMkLst>
          <pc:docMk/>
          <pc:sldMk cId="3307648521" sldId="13835"/>
        </pc:sldMkLst>
      </pc:sldChg>
      <pc:sldChg chg="delSp mod">
        <pc:chgData name="Fabio Jose Cacao Kono" userId="370a4946-c8d2-45eb-aea9-fac7b2a6b3f6" providerId="ADAL" clId="{088D2508-8892-4A12-AFF5-311D79D12CD0}" dt="2024-10-16T19:53:17.594" v="152" actId="478"/>
        <pc:sldMkLst>
          <pc:docMk/>
          <pc:sldMk cId="1180035982" sldId="13838"/>
        </pc:sldMkLst>
        <pc:picChg chg="del">
          <ac:chgData name="Fabio Jose Cacao Kono" userId="370a4946-c8d2-45eb-aea9-fac7b2a6b3f6" providerId="ADAL" clId="{088D2508-8892-4A12-AFF5-311D79D12CD0}" dt="2024-10-16T19:53:17.594" v="152" actId="478"/>
          <ac:picMkLst>
            <pc:docMk/>
            <pc:sldMk cId="1180035982" sldId="13838"/>
            <ac:picMk id="77" creationId="{0D757BB9-CA4A-F659-73E7-B600786CD68D}"/>
          </ac:picMkLst>
        </pc:picChg>
      </pc:sldChg>
      <pc:sldChg chg="del">
        <pc:chgData name="Fabio Jose Cacao Kono" userId="370a4946-c8d2-45eb-aea9-fac7b2a6b3f6" providerId="ADAL" clId="{088D2508-8892-4A12-AFF5-311D79D12CD0}" dt="2024-10-16T19:51:21.809" v="135" actId="47"/>
        <pc:sldMkLst>
          <pc:docMk/>
          <pc:sldMk cId="2952277899" sldId="13842"/>
        </pc:sldMkLst>
      </pc:sldChg>
      <pc:sldChg chg="addSp modSp mod">
        <pc:chgData name="Fabio Jose Cacao Kono" userId="370a4946-c8d2-45eb-aea9-fac7b2a6b3f6" providerId="ADAL" clId="{088D2508-8892-4A12-AFF5-311D79D12CD0}" dt="2024-10-16T19:47:24.278" v="89" actId="20577"/>
        <pc:sldMkLst>
          <pc:docMk/>
          <pc:sldMk cId="1751691086" sldId="13849"/>
        </pc:sldMkLst>
        <pc:spChg chg="mod">
          <ac:chgData name="Fabio Jose Cacao Kono" userId="370a4946-c8d2-45eb-aea9-fac7b2a6b3f6" providerId="ADAL" clId="{088D2508-8892-4A12-AFF5-311D79D12CD0}" dt="2024-10-16T19:46:59.753" v="77" actId="20577"/>
          <ac:spMkLst>
            <pc:docMk/>
            <pc:sldMk cId="1751691086" sldId="13849"/>
            <ac:spMk id="7" creationId="{D616FCED-5E90-98F5-69F3-D1301DAA28D1}"/>
          </ac:spMkLst>
        </pc:spChg>
        <pc:spChg chg="mod">
          <ac:chgData name="Fabio Jose Cacao Kono" userId="370a4946-c8d2-45eb-aea9-fac7b2a6b3f6" providerId="ADAL" clId="{088D2508-8892-4A12-AFF5-311D79D12CD0}" dt="2024-10-16T19:47:24.278" v="89" actId="20577"/>
          <ac:spMkLst>
            <pc:docMk/>
            <pc:sldMk cId="1751691086" sldId="13849"/>
            <ac:spMk id="10" creationId="{E0881342-9509-FB07-16ED-02F964F384B2}"/>
          </ac:spMkLst>
        </pc:spChg>
        <pc:graphicFrameChg chg="add mod">
          <ac:chgData name="Fabio Jose Cacao Kono" userId="370a4946-c8d2-45eb-aea9-fac7b2a6b3f6" providerId="ADAL" clId="{088D2508-8892-4A12-AFF5-311D79D12CD0}" dt="2024-10-16T19:46:43.807" v="16"/>
          <ac:graphicFrameMkLst>
            <pc:docMk/>
            <pc:sldMk cId="1751691086" sldId="13849"/>
            <ac:graphicFrameMk id="5" creationId="{09B43998-F527-6CC5-2E5E-640C0EAE08A5}"/>
          </ac:graphicFrameMkLst>
        </pc:graphicFrameChg>
      </pc:sldChg>
      <pc:sldChg chg="modSp mod">
        <pc:chgData name="Fabio Jose Cacao Kono" userId="370a4946-c8d2-45eb-aea9-fac7b2a6b3f6" providerId="ADAL" clId="{088D2508-8892-4A12-AFF5-311D79D12CD0}" dt="2024-10-16T19:52:35.991" v="142" actId="20577"/>
        <pc:sldMkLst>
          <pc:docMk/>
          <pc:sldMk cId="4240376214" sldId="13864"/>
        </pc:sldMkLst>
        <pc:spChg chg="mod">
          <ac:chgData name="Fabio Jose Cacao Kono" userId="370a4946-c8d2-45eb-aea9-fac7b2a6b3f6" providerId="ADAL" clId="{088D2508-8892-4A12-AFF5-311D79D12CD0}" dt="2024-10-16T19:52:35.991" v="142" actId="20577"/>
          <ac:spMkLst>
            <pc:docMk/>
            <pc:sldMk cId="4240376214" sldId="13864"/>
            <ac:spMk id="36" creationId="{85BDA70D-1CA8-4849-B69C-FB1D17686BDB}"/>
          </ac:spMkLst>
        </pc:spChg>
      </pc:sldChg>
      <pc:sldChg chg="del">
        <pc:chgData name="Fabio Jose Cacao Kono" userId="370a4946-c8d2-45eb-aea9-fac7b2a6b3f6" providerId="ADAL" clId="{088D2508-8892-4A12-AFF5-311D79D12CD0}" dt="2024-10-16T19:53:44.579" v="192" actId="47"/>
        <pc:sldMkLst>
          <pc:docMk/>
          <pc:sldMk cId="1903780962" sldId="2147377480"/>
        </pc:sldMkLst>
      </pc:sldChg>
      <pc:sldChg chg="add del">
        <pc:chgData name="Fabio Jose Cacao Kono" userId="370a4946-c8d2-45eb-aea9-fac7b2a6b3f6" providerId="ADAL" clId="{088D2508-8892-4A12-AFF5-311D79D12CD0}" dt="2024-10-16T20:14:55.269" v="1080" actId="47"/>
        <pc:sldMkLst>
          <pc:docMk/>
          <pc:sldMk cId="3956929189" sldId="2147377480"/>
        </pc:sldMkLst>
      </pc:sldChg>
      <pc:sldChg chg="del">
        <pc:chgData name="Fabio Jose Cacao Kono" userId="370a4946-c8d2-45eb-aea9-fac7b2a6b3f6" providerId="ADAL" clId="{088D2508-8892-4A12-AFF5-311D79D12CD0}" dt="2024-10-16T19:53:45.095" v="193" actId="47"/>
        <pc:sldMkLst>
          <pc:docMk/>
          <pc:sldMk cId="388218749" sldId="2147377486"/>
        </pc:sldMkLst>
      </pc:sldChg>
      <pc:sldChg chg="del">
        <pc:chgData name="Fabio Jose Cacao Kono" userId="370a4946-c8d2-45eb-aea9-fac7b2a6b3f6" providerId="ADAL" clId="{088D2508-8892-4A12-AFF5-311D79D12CD0}" dt="2024-10-16T19:53:47.041" v="195" actId="47"/>
        <pc:sldMkLst>
          <pc:docMk/>
          <pc:sldMk cId="2131382657" sldId="2147377512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368855081" sldId="2147377529"/>
        </pc:sldMkLst>
      </pc:sldChg>
      <pc:sldChg chg="del">
        <pc:chgData name="Fabio Jose Cacao Kono" userId="370a4946-c8d2-45eb-aea9-fac7b2a6b3f6" providerId="ADAL" clId="{088D2508-8892-4A12-AFF5-311D79D12CD0}" dt="2024-10-16T19:53:30.445" v="160" actId="47"/>
        <pc:sldMkLst>
          <pc:docMk/>
          <pc:sldMk cId="2029127867" sldId="2147377531"/>
        </pc:sldMkLst>
      </pc:sldChg>
      <pc:sldChg chg="modSp mod">
        <pc:chgData name="Fabio Jose Cacao Kono" userId="370a4946-c8d2-45eb-aea9-fac7b2a6b3f6" providerId="ADAL" clId="{088D2508-8892-4A12-AFF5-311D79D12CD0}" dt="2024-10-16T19:54:23.264" v="240" actId="20577"/>
        <pc:sldMkLst>
          <pc:docMk/>
          <pc:sldMk cId="40636559" sldId="2147377544"/>
        </pc:sldMkLst>
        <pc:spChg chg="mod">
          <ac:chgData name="Fabio Jose Cacao Kono" userId="370a4946-c8d2-45eb-aea9-fac7b2a6b3f6" providerId="ADAL" clId="{088D2508-8892-4A12-AFF5-311D79D12CD0}" dt="2024-10-16T19:54:23.264" v="240" actId="20577"/>
          <ac:spMkLst>
            <pc:docMk/>
            <pc:sldMk cId="40636559" sldId="2147377544"/>
            <ac:spMk id="2" creationId="{04CF17C8-EA53-2D1B-47F7-A55BFC97CB12}"/>
          </ac:spMkLst>
        </pc:spChg>
      </pc:sldChg>
      <pc:sldChg chg="del">
        <pc:chgData name="Fabio Jose Cacao Kono" userId="370a4946-c8d2-45eb-aea9-fac7b2a6b3f6" providerId="ADAL" clId="{088D2508-8892-4A12-AFF5-311D79D12CD0}" dt="2024-10-16T19:51:11.451" v="134" actId="47"/>
        <pc:sldMkLst>
          <pc:docMk/>
          <pc:sldMk cId="2661542967" sldId="2147377546"/>
        </pc:sldMkLst>
      </pc:sldChg>
      <pc:sldChg chg="del">
        <pc:chgData name="Fabio Jose Cacao Kono" userId="370a4946-c8d2-45eb-aea9-fac7b2a6b3f6" providerId="ADAL" clId="{088D2508-8892-4A12-AFF5-311D79D12CD0}" dt="2024-10-16T19:51:11.451" v="134" actId="47"/>
        <pc:sldMkLst>
          <pc:docMk/>
          <pc:sldMk cId="1984052241" sldId="2147377547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3040019713" sldId="2147377548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3908721340" sldId="2147377549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1395346274" sldId="2147377550"/>
        </pc:sldMkLst>
      </pc:sldChg>
      <pc:sldChg chg="del">
        <pc:chgData name="Fabio Jose Cacao Kono" userId="370a4946-c8d2-45eb-aea9-fac7b2a6b3f6" providerId="ADAL" clId="{088D2508-8892-4A12-AFF5-311D79D12CD0}" dt="2024-10-16T19:53:30.643" v="161" actId="47"/>
        <pc:sldMkLst>
          <pc:docMk/>
          <pc:sldMk cId="3133223443" sldId="2147377555"/>
        </pc:sldMkLst>
      </pc:sldChg>
      <pc:sldChg chg="del">
        <pc:chgData name="Fabio Jose Cacao Kono" userId="370a4946-c8d2-45eb-aea9-fac7b2a6b3f6" providerId="ADAL" clId="{088D2508-8892-4A12-AFF5-311D79D12CD0}" dt="2024-10-16T19:53:29.660" v="158" actId="47"/>
        <pc:sldMkLst>
          <pc:docMk/>
          <pc:sldMk cId="1840554760" sldId="2147377564"/>
        </pc:sldMkLst>
      </pc:sldChg>
      <pc:sldChg chg="del">
        <pc:chgData name="Fabio Jose Cacao Kono" userId="370a4946-c8d2-45eb-aea9-fac7b2a6b3f6" providerId="ADAL" clId="{088D2508-8892-4A12-AFF5-311D79D12CD0}" dt="2024-10-16T19:47:36.100" v="90" actId="47"/>
        <pc:sldMkLst>
          <pc:docMk/>
          <pc:sldMk cId="3278041269" sldId="2147377572"/>
        </pc:sldMkLst>
      </pc:sldChg>
      <pc:sldChg chg="del">
        <pc:chgData name="Fabio Jose Cacao Kono" userId="370a4946-c8d2-45eb-aea9-fac7b2a6b3f6" providerId="ADAL" clId="{088D2508-8892-4A12-AFF5-311D79D12CD0}" dt="2024-10-16T19:51:11.451" v="134" actId="47"/>
        <pc:sldMkLst>
          <pc:docMk/>
          <pc:sldMk cId="875166760" sldId="2147377574"/>
        </pc:sldMkLst>
      </pc:sldChg>
      <pc:sldChg chg="del">
        <pc:chgData name="Fabio Jose Cacao Kono" userId="370a4946-c8d2-45eb-aea9-fac7b2a6b3f6" providerId="ADAL" clId="{088D2508-8892-4A12-AFF5-311D79D12CD0}" dt="2024-10-16T19:47:38.988" v="91" actId="47"/>
        <pc:sldMkLst>
          <pc:docMk/>
          <pc:sldMk cId="4267979443" sldId="2147377575"/>
        </pc:sldMkLst>
      </pc:sldChg>
      <pc:sldChg chg="del">
        <pc:chgData name="Fabio Jose Cacao Kono" userId="370a4946-c8d2-45eb-aea9-fac7b2a6b3f6" providerId="ADAL" clId="{088D2508-8892-4A12-AFF5-311D79D12CD0}" dt="2024-10-16T19:53:29.544" v="157" actId="47"/>
        <pc:sldMkLst>
          <pc:docMk/>
          <pc:sldMk cId="520610798" sldId="2147377576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4117334301" sldId="2147377577"/>
        </pc:sldMkLst>
      </pc:sldChg>
      <pc:sldChg chg="add del">
        <pc:chgData name="Fabio Jose Cacao Kono" userId="370a4946-c8d2-45eb-aea9-fac7b2a6b3f6" providerId="ADAL" clId="{088D2508-8892-4A12-AFF5-311D79D12CD0}" dt="2024-10-16T19:52:59.106" v="151" actId="47"/>
        <pc:sldMkLst>
          <pc:docMk/>
          <pc:sldMk cId="3578981999" sldId="2147377578"/>
        </pc:sldMkLst>
      </pc:sldChg>
      <pc:sldChg chg="del">
        <pc:chgData name="Fabio Jose Cacao Kono" userId="370a4946-c8d2-45eb-aea9-fac7b2a6b3f6" providerId="ADAL" clId="{088D2508-8892-4A12-AFF5-311D79D12CD0}" dt="2024-10-16T19:53:28.890" v="153" actId="47"/>
        <pc:sldMkLst>
          <pc:docMk/>
          <pc:sldMk cId="3847980497" sldId="2147377580"/>
        </pc:sldMkLst>
      </pc:sldChg>
      <pc:sldChg chg="del">
        <pc:chgData name="Fabio Jose Cacao Kono" userId="370a4946-c8d2-45eb-aea9-fac7b2a6b3f6" providerId="ADAL" clId="{088D2508-8892-4A12-AFF5-311D79D12CD0}" dt="2024-10-16T19:53:49.666" v="197" actId="47"/>
        <pc:sldMkLst>
          <pc:docMk/>
          <pc:sldMk cId="38080826" sldId="2147377584"/>
        </pc:sldMkLst>
      </pc:sldChg>
      <pc:sldChg chg="del">
        <pc:chgData name="Fabio Jose Cacao Kono" userId="370a4946-c8d2-45eb-aea9-fac7b2a6b3f6" providerId="ADAL" clId="{088D2508-8892-4A12-AFF5-311D79D12CD0}" dt="2024-10-16T19:53:42.844" v="190" actId="47"/>
        <pc:sldMkLst>
          <pc:docMk/>
          <pc:sldMk cId="2077489922" sldId="2147377586"/>
        </pc:sldMkLst>
      </pc:sldChg>
      <pc:sldChg chg="del">
        <pc:chgData name="Fabio Jose Cacao Kono" userId="370a4946-c8d2-45eb-aea9-fac7b2a6b3f6" providerId="ADAL" clId="{088D2508-8892-4A12-AFF5-311D79D12CD0}" dt="2024-10-16T19:51:11.451" v="134" actId="47"/>
        <pc:sldMkLst>
          <pc:docMk/>
          <pc:sldMk cId="2997516419" sldId="2147377588"/>
        </pc:sldMkLst>
      </pc:sldChg>
      <pc:sldChg chg="del">
        <pc:chgData name="Fabio Jose Cacao Kono" userId="370a4946-c8d2-45eb-aea9-fac7b2a6b3f6" providerId="ADAL" clId="{088D2508-8892-4A12-AFF5-311D79D12CD0}" dt="2024-10-16T19:51:11.451" v="134" actId="47"/>
        <pc:sldMkLst>
          <pc:docMk/>
          <pc:sldMk cId="4272179016" sldId="2147377589"/>
        </pc:sldMkLst>
      </pc:sldChg>
      <pc:sldChg chg="del">
        <pc:chgData name="Fabio Jose Cacao Kono" userId="370a4946-c8d2-45eb-aea9-fac7b2a6b3f6" providerId="ADAL" clId="{088D2508-8892-4A12-AFF5-311D79D12CD0}" dt="2024-10-16T19:53:34.446" v="170" actId="47"/>
        <pc:sldMkLst>
          <pc:docMk/>
          <pc:sldMk cId="857172319" sldId="2147377590"/>
        </pc:sldMkLst>
      </pc:sldChg>
      <pc:sldChg chg="del">
        <pc:chgData name="Fabio Jose Cacao Kono" userId="370a4946-c8d2-45eb-aea9-fac7b2a6b3f6" providerId="ADAL" clId="{088D2508-8892-4A12-AFF5-311D79D12CD0}" dt="2024-10-16T19:53:30.946" v="163" actId="47"/>
        <pc:sldMkLst>
          <pc:docMk/>
          <pc:sldMk cId="1673357139" sldId="2147377599"/>
        </pc:sldMkLst>
      </pc:sldChg>
      <pc:sldChg chg="del">
        <pc:chgData name="Fabio Jose Cacao Kono" userId="370a4946-c8d2-45eb-aea9-fac7b2a6b3f6" providerId="ADAL" clId="{088D2508-8892-4A12-AFF5-311D79D12CD0}" dt="2024-10-16T19:53:38.049" v="180" actId="47"/>
        <pc:sldMkLst>
          <pc:docMk/>
          <pc:sldMk cId="2488228327" sldId="2147377601"/>
        </pc:sldMkLst>
      </pc:sldChg>
      <pc:sldChg chg="del">
        <pc:chgData name="Fabio Jose Cacao Kono" userId="370a4946-c8d2-45eb-aea9-fac7b2a6b3f6" providerId="ADAL" clId="{088D2508-8892-4A12-AFF5-311D79D12CD0}" dt="2024-10-16T19:53:38.695" v="181" actId="47"/>
        <pc:sldMkLst>
          <pc:docMk/>
          <pc:sldMk cId="2440111664" sldId="2147377602"/>
        </pc:sldMkLst>
      </pc:sldChg>
      <pc:sldChg chg="del">
        <pc:chgData name="Fabio Jose Cacao Kono" userId="370a4946-c8d2-45eb-aea9-fac7b2a6b3f6" providerId="ADAL" clId="{088D2508-8892-4A12-AFF5-311D79D12CD0}" dt="2024-10-16T19:53:39.112" v="182" actId="47"/>
        <pc:sldMkLst>
          <pc:docMk/>
          <pc:sldMk cId="2620410479" sldId="2147377607"/>
        </pc:sldMkLst>
      </pc:sldChg>
      <pc:sldChg chg="del">
        <pc:chgData name="Fabio Jose Cacao Kono" userId="370a4946-c8d2-45eb-aea9-fac7b2a6b3f6" providerId="ADAL" clId="{088D2508-8892-4A12-AFF5-311D79D12CD0}" dt="2024-10-16T19:53:29.243" v="155" actId="47"/>
        <pc:sldMkLst>
          <pc:docMk/>
          <pc:sldMk cId="3802057241" sldId="2147377609"/>
        </pc:sldMkLst>
      </pc:sldChg>
      <pc:sldChg chg="del">
        <pc:chgData name="Fabio Jose Cacao Kono" userId="370a4946-c8d2-45eb-aea9-fac7b2a6b3f6" providerId="ADAL" clId="{088D2508-8892-4A12-AFF5-311D79D12CD0}" dt="2024-10-16T19:53:37.862" v="179" actId="47"/>
        <pc:sldMkLst>
          <pc:docMk/>
          <pc:sldMk cId="1713993852" sldId="2147377616"/>
        </pc:sldMkLst>
      </pc:sldChg>
      <pc:sldChg chg="del">
        <pc:chgData name="Fabio Jose Cacao Kono" userId="370a4946-c8d2-45eb-aea9-fac7b2a6b3f6" providerId="ADAL" clId="{088D2508-8892-4A12-AFF5-311D79D12CD0}" dt="2024-10-16T19:53:40.043" v="184" actId="47"/>
        <pc:sldMkLst>
          <pc:docMk/>
          <pc:sldMk cId="967038780" sldId="2147377618"/>
        </pc:sldMkLst>
      </pc:sldChg>
      <pc:sldChg chg="del">
        <pc:chgData name="Fabio Jose Cacao Kono" userId="370a4946-c8d2-45eb-aea9-fac7b2a6b3f6" providerId="ADAL" clId="{088D2508-8892-4A12-AFF5-311D79D12CD0}" dt="2024-10-16T19:53:41.503" v="187" actId="47"/>
        <pc:sldMkLst>
          <pc:docMk/>
          <pc:sldMk cId="4012508583" sldId="2147377626"/>
        </pc:sldMkLst>
      </pc:sldChg>
      <pc:sldChg chg="del">
        <pc:chgData name="Fabio Jose Cacao Kono" userId="370a4946-c8d2-45eb-aea9-fac7b2a6b3f6" providerId="ADAL" clId="{088D2508-8892-4A12-AFF5-311D79D12CD0}" dt="2024-10-16T19:53:40.532" v="185" actId="47"/>
        <pc:sldMkLst>
          <pc:docMk/>
          <pc:sldMk cId="2030989680" sldId="2147377631"/>
        </pc:sldMkLst>
      </pc:sldChg>
      <pc:sldChg chg="del">
        <pc:chgData name="Fabio Jose Cacao Kono" userId="370a4946-c8d2-45eb-aea9-fac7b2a6b3f6" providerId="ADAL" clId="{088D2508-8892-4A12-AFF5-311D79D12CD0}" dt="2024-10-16T19:53:41.690" v="188" actId="47"/>
        <pc:sldMkLst>
          <pc:docMk/>
          <pc:sldMk cId="1329720636" sldId="2147377635"/>
        </pc:sldMkLst>
      </pc:sldChg>
      <pc:sldChg chg="del">
        <pc:chgData name="Fabio Jose Cacao Kono" userId="370a4946-c8d2-45eb-aea9-fac7b2a6b3f6" providerId="ADAL" clId="{088D2508-8892-4A12-AFF5-311D79D12CD0}" dt="2024-10-16T19:53:36.157" v="176" actId="47"/>
        <pc:sldMkLst>
          <pc:docMk/>
          <pc:sldMk cId="339223804" sldId="2147377636"/>
        </pc:sldMkLst>
      </pc:sldChg>
      <pc:sldChg chg="del">
        <pc:chgData name="Fabio Jose Cacao Kono" userId="370a4946-c8d2-45eb-aea9-fac7b2a6b3f6" providerId="ADAL" clId="{088D2508-8892-4A12-AFF5-311D79D12CD0}" dt="2024-10-16T19:53:35.255" v="173" actId="47"/>
        <pc:sldMkLst>
          <pc:docMk/>
          <pc:sldMk cId="260697027" sldId="2147377639"/>
        </pc:sldMkLst>
      </pc:sldChg>
      <pc:sldChg chg="del">
        <pc:chgData name="Fabio Jose Cacao Kono" userId="370a4946-c8d2-45eb-aea9-fac7b2a6b3f6" providerId="ADAL" clId="{088D2508-8892-4A12-AFF5-311D79D12CD0}" dt="2024-10-16T19:53:35.433" v="174" actId="47"/>
        <pc:sldMkLst>
          <pc:docMk/>
          <pc:sldMk cId="2998591074" sldId="2147377640"/>
        </pc:sldMkLst>
      </pc:sldChg>
      <pc:sldChg chg="del">
        <pc:chgData name="Fabio Jose Cacao Kono" userId="370a4946-c8d2-45eb-aea9-fac7b2a6b3f6" providerId="ADAL" clId="{088D2508-8892-4A12-AFF5-311D79D12CD0}" dt="2024-10-16T19:53:35.656" v="175" actId="47"/>
        <pc:sldMkLst>
          <pc:docMk/>
          <pc:sldMk cId="3464456990" sldId="2147377641"/>
        </pc:sldMkLst>
      </pc:sldChg>
      <pc:sldChg chg="modSp mod">
        <pc:chgData name="Fabio Jose Cacao Kono" userId="370a4946-c8d2-45eb-aea9-fac7b2a6b3f6" providerId="ADAL" clId="{088D2508-8892-4A12-AFF5-311D79D12CD0}" dt="2024-10-16T19:50:35.724" v="133" actId="20577"/>
        <pc:sldMkLst>
          <pc:docMk/>
          <pc:sldMk cId="4149084394" sldId="2147377643"/>
        </pc:sldMkLst>
        <pc:graphicFrameChg chg="modGraphic">
          <ac:chgData name="Fabio Jose Cacao Kono" userId="370a4946-c8d2-45eb-aea9-fac7b2a6b3f6" providerId="ADAL" clId="{088D2508-8892-4A12-AFF5-311D79D12CD0}" dt="2024-10-16T19:50:35.724" v="133" actId="20577"/>
          <ac:graphicFrameMkLst>
            <pc:docMk/>
            <pc:sldMk cId="4149084394" sldId="2147377643"/>
            <ac:graphicFrameMk id="2" creationId="{00000000-0000-0000-0000-000000000000}"/>
          </ac:graphicFrameMkLst>
        </pc:graphicFrameChg>
      </pc:sldChg>
      <pc:sldChg chg="del">
        <pc:chgData name="Fabio Jose Cacao Kono" userId="370a4946-c8d2-45eb-aea9-fac7b2a6b3f6" providerId="ADAL" clId="{088D2508-8892-4A12-AFF5-311D79D12CD0}" dt="2024-10-16T19:53:37.139" v="178" actId="47"/>
        <pc:sldMkLst>
          <pc:docMk/>
          <pc:sldMk cId="3675615789" sldId="2147377645"/>
        </pc:sldMkLst>
      </pc:sldChg>
      <pc:sldChg chg="del">
        <pc:chgData name="Fabio Jose Cacao Kono" userId="370a4946-c8d2-45eb-aea9-fac7b2a6b3f6" providerId="ADAL" clId="{088D2508-8892-4A12-AFF5-311D79D12CD0}" dt="2024-10-16T19:53:34.584" v="171" actId="47"/>
        <pc:sldMkLst>
          <pc:docMk/>
          <pc:sldMk cId="1486865656" sldId="2147377646"/>
        </pc:sldMkLst>
      </pc:sldChg>
      <pc:sldChg chg="del">
        <pc:chgData name="Fabio Jose Cacao Kono" userId="370a4946-c8d2-45eb-aea9-fac7b2a6b3f6" providerId="ADAL" clId="{088D2508-8892-4A12-AFF5-311D79D12CD0}" dt="2024-10-16T19:53:36.923" v="177" actId="47"/>
        <pc:sldMkLst>
          <pc:docMk/>
          <pc:sldMk cId="1704382963" sldId="2147377649"/>
        </pc:sldMkLst>
      </pc:sldChg>
      <pc:sldChg chg="modSp add mod">
        <pc:chgData name="Fabio Jose Cacao Kono" userId="370a4946-c8d2-45eb-aea9-fac7b2a6b3f6" providerId="ADAL" clId="{088D2508-8892-4A12-AFF5-311D79D12CD0}" dt="2024-10-16T20:08:12.679" v="853" actId="20577"/>
        <pc:sldMkLst>
          <pc:docMk/>
          <pc:sldMk cId="3731440900" sldId="2147377684"/>
        </pc:sldMkLst>
        <pc:spChg chg="mod">
          <ac:chgData name="Fabio Jose Cacao Kono" userId="370a4946-c8d2-45eb-aea9-fac7b2a6b3f6" providerId="ADAL" clId="{088D2508-8892-4A12-AFF5-311D79D12CD0}" dt="2024-10-16T20:05:01.196" v="595" actId="20577"/>
          <ac:spMkLst>
            <pc:docMk/>
            <pc:sldMk cId="3731440900" sldId="2147377684"/>
            <ac:spMk id="6" creationId="{DBF724F8-ACD2-0B0B-8F8D-9055EC5611BC}"/>
          </ac:spMkLst>
        </pc:spChg>
        <pc:spChg chg="mod">
          <ac:chgData name="Fabio Jose Cacao Kono" userId="370a4946-c8d2-45eb-aea9-fac7b2a6b3f6" providerId="ADAL" clId="{088D2508-8892-4A12-AFF5-311D79D12CD0}" dt="2024-10-16T20:08:12.679" v="853" actId="20577"/>
          <ac:spMkLst>
            <pc:docMk/>
            <pc:sldMk cId="3731440900" sldId="2147377684"/>
            <ac:spMk id="21" creationId="{2787ABD9-81A6-062D-FD3E-EB29268F54CF}"/>
          </ac:spMkLst>
        </pc:spChg>
        <pc:spChg chg="mod">
          <ac:chgData name="Fabio Jose Cacao Kono" userId="370a4946-c8d2-45eb-aea9-fac7b2a6b3f6" providerId="ADAL" clId="{088D2508-8892-4A12-AFF5-311D79D12CD0}" dt="2024-10-16T20:05:25.942" v="655" actId="1038"/>
          <ac:spMkLst>
            <pc:docMk/>
            <pc:sldMk cId="3731440900" sldId="2147377684"/>
            <ac:spMk id="22" creationId="{586C680E-B6AA-8C7D-3AE1-C85757FA195D}"/>
          </ac:spMkLst>
        </pc:spChg>
        <pc:spChg chg="mod">
          <ac:chgData name="Fabio Jose Cacao Kono" userId="370a4946-c8d2-45eb-aea9-fac7b2a6b3f6" providerId="ADAL" clId="{088D2508-8892-4A12-AFF5-311D79D12CD0}" dt="2024-10-16T20:06:17.255" v="730" actId="20577"/>
          <ac:spMkLst>
            <pc:docMk/>
            <pc:sldMk cId="3731440900" sldId="2147377684"/>
            <ac:spMk id="23" creationId="{9B084BDA-D691-5A66-3D7A-235C532FB248}"/>
          </ac:spMkLst>
        </pc:spChg>
        <pc:spChg chg="mod">
          <ac:chgData name="Fabio Jose Cacao Kono" userId="370a4946-c8d2-45eb-aea9-fac7b2a6b3f6" providerId="ADAL" clId="{088D2508-8892-4A12-AFF5-311D79D12CD0}" dt="2024-10-16T20:06:22.487" v="749" actId="20577"/>
          <ac:spMkLst>
            <pc:docMk/>
            <pc:sldMk cId="3731440900" sldId="2147377684"/>
            <ac:spMk id="24" creationId="{D33228C1-6927-87E0-A84C-9B1CCD7F7800}"/>
          </ac:spMkLst>
        </pc:spChg>
        <pc:spChg chg="mod">
          <ac:chgData name="Fabio Jose Cacao Kono" userId="370a4946-c8d2-45eb-aea9-fac7b2a6b3f6" providerId="ADAL" clId="{088D2508-8892-4A12-AFF5-311D79D12CD0}" dt="2024-10-16T20:06:27.655" v="761" actId="20577"/>
          <ac:spMkLst>
            <pc:docMk/>
            <pc:sldMk cId="3731440900" sldId="2147377684"/>
            <ac:spMk id="25" creationId="{83DAF92D-3136-EF05-11D7-36F46B83004A}"/>
          </ac:spMkLst>
        </pc:spChg>
        <pc:spChg chg="mod">
          <ac:chgData name="Fabio Jose Cacao Kono" userId="370a4946-c8d2-45eb-aea9-fac7b2a6b3f6" providerId="ADAL" clId="{088D2508-8892-4A12-AFF5-311D79D12CD0}" dt="2024-10-16T20:05:39.992" v="673" actId="20577"/>
          <ac:spMkLst>
            <pc:docMk/>
            <pc:sldMk cId="3731440900" sldId="2147377684"/>
            <ac:spMk id="32" creationId="{35A9BD0D-DD11-6CBA-F6A9-70917F2128AF}"/>
          </ac:spMkLst>
        </pc:spChg>
        <pc:spChg chg="mod">
          <ac:chgData name="Fabio Jose Cacao Kono" userId="370a4946-c8d2-45eb-aea9-fac7b2a6b3f6" providerId="ADAL" clId="{088D2508-8892-4A12-AFF5-311D79D12CD0}" dt="2024-10-16T20:07:08.945" v="804" actId="113"/>
          <ac:spMkLst>
            <pc:docMk/>
            <pc:sldMk cId="3731440900" sldId="2147377684"/>
            <ac:spMk id="33" creationId="{B9A43F22-18D4-7AE7-8638-96BD7A1A138E}"/>
          </ac:spMkLst>
        </pc:spChg>
        <pc:spChg chg="mod">
          <ac:chgData name="Fabio Jose Cacao Kono" userId="370a4946-c8d2-45eb-aea9-fac7b2a6b3f6" providerId="ADAL" clId="{088D2508-8892-4A12-AFF5-311D79D12CD0}" dt="2024-10-16T20:07:12.783" v="806"/>
          <ac:spMkLst>
            <pc:docMk/>
            <pc:sldMk cId="3731440900" sldId="2147377684"/>
            <ac:spMk id="34" creationId="{7438C47D-632D-72AD-A4B7-2197A81EB160}"/>
          </ac:spMkLst>
        </pc:spChg>
        <pc:spChg chg="mod">
          <ac:chgData name="Fabio Jose Cacao Kono" userId="370a4946-c8d2-45eb-aea9-fac7b2a6b3f6" providerId="ADAL" clId="{088D2508-8892-4A12-AFF5-311D79D12CD0}" dt="2024-10-16T20:05:31.842" v="668" actId="20577"/>
          <ac:spMkLst>
            <pc:docMk/>
            <pc:sldMk cId="3731440900" sldId="2147377684"/>
            <ac:spMk id="35" creationId="{D436A4C8-DB42-1770-1554-246DBEBB8792}"/>
          </ac:spMkLst>
        </pc:spChg>
        <pc:spChg chg="mod">
          <ac:chgData name="Fabio Jose Cacao Kono" userId="370a4946-c8d2-45eb-aea9-fac7b2a6b3f6" providerId="ADAL" clId="{088D2508-8892-4A12-AFF5-311D79D12CD0}" dt="2024-10-16T20:05:59.790" v="693" actId="14100"/>
          <ac:spMkLst>
            <pc:docMk/>
            <pc:sldMk cId="3731440900" sldId="2147377684"/>
            <ac:spMk id="36" creationId="{CDD5FF56-65F9-1B7C-893A-066F636DD46E}"/>
          </ac:spMkLst>
        </pc:spChg>
        <pc:spChg chg="mod">
          <ac:chgData name="Fabio Jose Cacao Kono" userId="370a4946-c8d2-45eb-aea9-fac7b2a6b3f6" providerId="ADAL" clId="{088D2508-8892-4A12-AFF5-311D79D12CD0}" dt="2024-10-16T20:06:37.941" v="763" actId="14100"/>
          <ac:spMkLst>
            <pc:docMk/>
            <pc:sldMk cId="3731440900" sldId="2147377684"/>
            <ac:spMk id="37" creationId="{9B11D0BF-EB63-1358-4189-BF6C84CBC740}"/>
          </ac:spMkLst>
        </pc:spChg>
      </pc:sldChg>
      <pc:sldChg chg="del">
        <pc:chgData name="Fabio Jose Cacao Kono" userId="370a4946-c8d2-45eb-aea9-fac7b2a6b3f6" providerId="ADAL" clId="{088D2508-8892-4A12-AFF5-311D79D12CD0}" dt="2024-10-16T19:52:29.338" v="141" actId="47"/>
        <pc:sldMkLst>
          <pc:docMk/>
          <pc:sldMk cId="4164923633" sldId="2147377686"/>
        </pc:sldMkLst>
      </pc:sldChg>
      <pc:sldChg chg="del">
        <pc:chgData name="Fabio Jose Cacao Kono" userId="370a4946-c8d2-45eb-aea9-fac7b2a6b3f6" providerId="ADAL" clId="{088D2508-8892-4A12-AFF5-311D79D12CD0}" dt="2024-10-16T19:53:31.647" v="164" actId="47"/>
        <pc:sldMkLst>
          <pc:docMk/>
          <pc:sldMk cId="4006405389" sldId="2147377719"/>
        </pc:sldMkLst>
      </pc:sldChg>
      <pc:sldChg chg="del">
        <pc:chgData name="Fabio Jose Cacao Kono" userId="370a4946-c8d2-45eb-aea9-fac7b2a6b3f6" providerId="ADAL" clId="{088D2508-8892-4A12-AFF5-311D79D12CD0}" dt="2024-10-16T19:53:32.696" v="167" actId="47"/>
        <pc:sldMkLst>
          <pc:docMk/>
          <pc:sldMk cId="1577202735" sldId="2147377720"/>
        </pc:sldMkLst>
      </pc:sldChg>
      <pc:sldChg chg="del">
        <pc:chgData name="Fabio Jose Cacao Kono" userId="370a4946-c8d2-45eb-aea9-fac7b2a6b3f6" providerId="ADAL" clId="{088D2508-8892-4A12-AFF5-311D79D12CD0}" dt="2024-10-16T19:53:32.965" v="168" actId="47"/>
        <pc:sldMkLst>
          <pc:docMk/>
          <pc:sldMk cId="46003357" sldId="2147377721"/>
        </pc:sldMkLst>
      </pc:sldChg>
      <pc:sldChg chg="modSp del mod">
        <pc:chgData name="Fabio Jose Cacao Kono" userId="370a4946-c8d2-45eb-aea9-fac7b2a6b3f6" providerId="ADAL" clId="{088D2508-8892-4A12-AFF5-311D79D12CD0}" dt="2024-10-16T19:54:28.201" v="241" actId="47"/>
        <pc:sldMkLst>
          <pc:docMk/>
          <pc:sldMk cId="2652320355" sldId="2147377722"/>
        </pc:sldMkLst>
        <pc:spChg chg="mod">
          <ac:chgData name="Fabio Jose Cacao Kono" userId="370a4946-c8d2-45eb-aea9-fac7b2a6b3f6" providerId="ADAL" clId="{088D2508-8892-4A12-AFF5-311D79D12CD0}" dt="2024-10-16T19:51:51.592" v="140" actId="20577"/>
          <ac:spMkLst>
            <pc:docMk/>
            <pc:sldMk cId="2652320355" sldId="2147377722"/>
            <ac:spMk id="3" creationId="{56F4A777-88E2-DE7F-AAD4-7CE87855E239}"/>
          </ac:spMkLst>
        </pc:spChg>
      </pc:sldChg>
      <pc:sldChg chg="del">
        <pc:chgData name="Fabio Jose Cacao Kono" userId="370a4946-c8d2-45eb-aea9-fac7b2a6b3f6" providerId="ADAL" clId="{088D2508-8892-4A12-AFF5-311D79D12CD0}" dt="2024-10-16T19:53:43.608" v="191" actId="47"/>
        <pc:sldMkLst>
          <pc:docMk/>
          <pc:sldMk cId="468007332" sldId="2147377723"/>
        </pc:sldMkLst>
      </pc:sldChg>
      <pc:sldChg chg="modSp add mod">
        <pc:chgData name="Fabio Jose Cacao Kono" userId="370a4946-c8d2-45eb-aea9-fac7b2a6b3f6" providerId="ADAL" clId="{088D2508-8892-4A12-AFF5-311D79D12CD0}" dt="2024-10-16T20:04:01.999" v="522" actId="20577"/>
        <pc:sldMkLst>
          <pc:docMk/>
          <pc:sldMk cId="2340060965" sldId="2147377723"/>
        </pc:sldMkLst>
        <pc:spChg chg="mod">
          <ac:chgData name="Fabio Jose Cacao Kono" userId="370a4946-c8d2-45eb-aea9-fac7b2a6b3f6" providerId="ADAL" clId="{088D2508-8892-4A12-AFF5-311D79D12CD0}" dt="2024-10-16T20:04:01.999" v="522" actId="20577"/>
          <ac:spMkLst>
            <pc:docMk/>
            <pc:sldMk cId="2340060965" sldId="2147377723"/>
            <ac:spMk id="3" creationId="{874941B5-0E8B-9E0B-F4DE-1E58D45AFA31}"/>
          </ac:spMkLst>
        </pc:spChg>
        <pc:spChg chg="mod">
          <ac:chgData name="Fabio Jose Cacao Kono" userId="370a4946-c8d2-45eb-aea9-fac7b2a6b3f6" providerId="ADAL" clId="{088D2508-8892-4A12-AFF5-311D79D12CD0}" dt="2024-10-16T20:02:19.986" v="404" actId="20577"/>
          <ac:spMkLst>
            <pc:docMk/>
            <pc:sldMk cId="2340060965" sldId="2147377723"/>
            <ac:spMk id="8" creationId="{9540D1EA-7824-FFE5-6704-096DE91E649B}"/>
          </ac:spMkLst>
        </pc:spChg>
      </pc:sldChg>
      <pc:sldChg chg="del">
        <pc:chgData name="Fabio Jose Cacao Kono" userId="370a4946-c8d2-45eb-aea9-fac7b2a6b3f6" providerId="ADAL" clId="{088D2508-8892-4A12-AFF5-311D79D12CD0}" dt="2024-10-16T19:53:39.761" v="183" actId="47"/>
        <pc:sldMkLst>
          <pc:docMk/>
          <pc:sldMk cId="2883339519" sldId="2147377725"/>
        </pc:sldMkLst>
      </pc:sldChg>
      <pc:sldChg chg="del">
        <pc:chgData name="Fabio Jose Cacao Kono" userId="370a4946-c8d2-45eb-aea9-fac7b2a6b3f6" providerId="ADAL" clId="{088D2508-8892-4A12-AFF5-311D79D12CD0}" dt="2024-10-16T19:53:34.785" v="172" actId="47"/>
        <pc:sldMkLst>
          <pc:docMk/>
          <pc:sldMk cId="495870045" sldId="2147377726"/>
        </pc:sldMkLst>
      </pc:sldChg>
      <pc:sldChg chg="del">
        <pc:chgData name="Fabio Jose Cacao Kono" userId="370a4946-c8d2-45eb-aea9-fac7b2a6b3f6" providerId="ADAL" clId="{088D2508-8892-4A12-AFF5-311D79D12CD0}" dt="2024-10-16T19:53:41.134" v="186" actId="47"/>
        <pc:sldMkLst>
          <pc:docMk/>
          <pc:sldMk cId="650863687" sldId="2147377727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2654555313" sldId="2147377728"/>
        </pc:sldMkLst>
      </pc:sldChg>
      <pc:sldChg chg="del">
        <pc:chgData name="Fabio Jose Cacao Kono" userId="370a4946-c8d2-45eb-aea9-fac7b2a6b3f6" providerId="ADAL" clId="{088D2508-8892-4A12-AFF5-311D79D12CD0}" dt="2024-10-16T19:53:48.192" v="196" actId="47"/>
        <pc:sldMkLst>
          <pc:docMk/>
          <pc:sldMk cId="3263535648" sldId="2147377730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1663902347" sldId="2147377732"/>
        </pc:sldMkLst>
      </pc:sldChg>
      <pc:sldChg chg="del">
        <pc:chgData name="Fabio Jose Cacao Kono" userId="370a4946-c8d2-45eb-aea9-fac7b2a6b3f6" providerId="ADAL" clId="{088D2508-8892-4A12-AFF5-311D79D12CD0}" dt="2024-10-16T19:53:41.895" v="189" actId="47"/>
        <pc:sldMkLst>
          <pc:docMk/>
          <pc:sldMk cId="3582677909" sldId="2147377733"/>
        </pc:sldMkLst>
      </pc:sldChg>
      <pc:sldChg chg="del">
        <pc:chgData name="Fabio Jose Cacao Kono" userId="370a4946-c8d2-45eb-aea9-fac7b2a6b3f6" providerId="ADAL" clId="{088D2508-8892-4A12-AFF5-311D79D12CD0}" dt="2024-10-16T19:53:29.860" v="159" actId="47"/>
        <pc:sldMkLst>
          <pc:docMk/>
          <pc:sldMk cId="1998133036" sldId="2147377734"/>
        </pc:sldMkLst>
      </pc:sldChg>
      <pc:sldChg chg="del">
        <pc:chgData name="Fabio Jose Cacao Kono" userId="370a4946-c8d2-45eb-aea9-fac7b2a6b3f6" providerId="ADAL" clId="{088D2508-8892-4A12-AFF5-311D79D12CD0}" dt="2024-10-16T19:51:44.685" v="136" actId="47"/>
        <pc:sldMkLst>
          <pc:docMk/>
          <pc:sldMk cId="2548595182" sldId="2147377735"/>
        </pc:sldMkLst>
      </pc:sldChg>
      <pc:sldChg chg="del">
        <pc:chgData name="Fabio Jose Cacao Kono" userId="370a4946-c8d2-45eb-aea9-fac7b2a6b3f6" providerId="ADAL" clId="{088D2508-8892-4A12-AFF5-311D79D12CD0}" dt="2024-10-16T19:53:30.792" v="162" actId="47"/>
        <pc:sldMkLst>
          <pc:docMk/>
          <pc:sldMk cId="1844739252" sldId="2147377736"/>
        </pc:sldMkLst>
      </pc:sldChg>
      <pc:sldChg chg="del">
        <pc:chgData name="Fabio Jose Cacao Kono" userId="370a4946-c8d2-45eb-aea9-fac7b2a6b3f6" providerId="ADAL" clId="{088D2508-8892-4A12-AFF5-311D79D12CD0}" dt="2024-10-16T19:53:32.227" v="166" actId="47"/>
        <pc:sldMkLst>
          <pc:docMk/>
          <pc:sldMk cId="3500678305" sldId="2147377737"/>
        </pc:sldMkLst>
      </pc:sldChg>
      <pc:sldChg chg="del">
        <pc:chgData name="Fabio Jose Cacao Kono" userId="370a4946-c8d2-45eb-aea9-fac7b2a6b3f6" providerId="ADAL" clId="{088D2508-8892-4A12-AFF5-311D79D12CD0}" dt="2024-10-16T19:53:31.810" v="165" actId="47"/>
        <pc:sldMkLst>
          <pc:docMk/>
          <pc:sldMk cId="3539054800" sldId="2147377739"/>
        </pc:sldMkLst>
      </pc:sldChg>
      <pc:sldChg chg="del">
        <pc:chgData name="Fabio Jose Cacao Kono" userId="370a4946-c8d2-45eb-aea9-fac7b2a6b3f6" providerId="ADAL" clId="{088D2508-8892-4A12-AFF5-311D79D12CD0}" dt="2024-10-16T19:53:34.268" v="169" actId="47"/>
        <pc:sldMkLst>
          <pc:docMk/>
          <pc:sldMk cId="61634790" sldId="2147377740"/>
        </pc:sldMkLst>
      </pc:sldChg>
      <pc:sldChg chg="del">
        <pc:chgData name="Fabio Jose Cacao Kono" userId="370a4946-c8d2-45eb-aea9-fac7b2a6b3f6" providerId="ADAL" clId="{088D2508-8892-4A12-AFF5-311D79D12CD0}" dt="2024-10-16T19:51:11.451" v="134" actId="47"/>
        <pc:sldMkLst>
          <pc:docMk/>
          <pc:sldMk cId="51140172" sldId="2147377741"/>
        </pc:sldMkLst>
      </pc:sldChg>
      <pc:sldChg chg="del">
        <pc:chgData name="Fabio Jose Cacao Kono" userId="370a4946-c8d2-45eb-aea9-fac7b2a6b3f6" providerId="ADAL" clId="{088D2508-8892-4A12-AFF5-311D79D12CD0}" dt="2024-10-16T19:53:46.199" v="194" actId="47"/>
        <pc:sldMkLst>
          <pc:docMk/>
          <pc:sldMk cId="2784936927" sldId="2147377742"/>
        </pc:sldMkLst>
      </pc:sldChg>
      <pc:sldChg chg="modSp add mod">
        <pc:chgData name="Fabio Jose Cacao Kono" userId="370a4946-c8d2-45eb-aea9-fac7b2a6b3f6" providerId="ADAL" clId="{088D2508-8892-4A12-AFF5-311D79D12CD0}" dt="2024-10-16T19:52:56.833" v="150"/>
        <pc:sldMkLst>
          <pc:docMk/>
          <pc:sldMk cId="1148595439" sldId="2147377743"/>
        </pc:sldMkLst>
        <pc:spChg chg="mod">
          <ac:chgData name="Fabio Jose Cacao Kono" userId="370a4946-c8d2-45eb-aea9-fac7b2a6b3f6" providerId="ADAL" clId="{088D2508-8892-4A12-AFF5-311D79D12CD0}" dt="2024-10-16T19:52:56.833" v="150"/>
          <ac:spMkLst>
            <pc:docMk/>
            <pc:sldMk cId="1148595439" sldId="2147377743"/>
            <ac:spMk id="2" creationId="{04CF17C8-EA53-2D1B-47F7-A55BFC97CB12}"/>
          </ac:spMkLst>
        </pc:spChg>
      </pc:sldChg>
      <pc:sldChg chg="modSp add mod">
        <pc:chgData name="Fabio Jose Cacao Kono" userId="370a4946-c8d2-45eb-aea9-fac7b2a6b3f6" providerId="ADAL" clId="{088D2508-8892-4A12-AFF5-311D79D12CD0}" dt="2024-10-16T20:00:42.467" v="392" actId="20577"/>
        <pc:sldMkLst>
          <pc:docMk/>
          <pc:sldMk cId="3684468963" sldId="2147377753"/>
        </pc:sldMkLst>
        <pc:spChg chg="mod">
          <ac:chgData name="Fabio Jose Cacao Kono" userId="370a4946-c8d2-45eb-aea9-fac7b2a6b3f6" providerId="ADAL" clId="{088D2508-8892-4A12-AFF5-311D79D12CD0}" dt="2024-10-16T20:00:42.467" v="392" actId="20577"/>
          <ac:spMkLst>
            <pc:docMk/>
            <pc:sldMk cId="3684468963" sldId="2147377753"/>
            <ac:spMk id="2" creationId="{D2EE2421-28A9-F6BE-F80E-0318C651B838}"/>
          </ac:spMkLst>
        </pc:spChg>
      </pc:sldChg>
      <pc:sldChg chg="add del">
        <pc:chgData name="Fabio Jose Cacao Kono" userId="370a4946-c8d2-45eb-aea9-fac7b2a6b3f6" providerId="ADAL" clId="{088D2508-8892-4A12-AFF5-311D79D12CD0}" dt="2024-10-16T20:15:04.650" v="1081" actId="47"/>
        <pc:sldMkLst>
          <pc:docMk/>
          <pc:sldMk cId="2529517198" sldId="2147378012"/>
        </pc:sldMkLst>
      </pc:sldChg>
      <pc:sldChg chg="modSp add mod">
        <pc:chgData name="Fabio Jose Cacao Kono" userId="370a4946-c8d2-45eb-aea9-fac7b2a6b3f6" providerId="ADAL" clId="{088D2508-8892-4A12-AFF5-311D79D12CD0}" dt="2024-10-16T20:12:51.432" v="1077" actId="20577"/>
        <pc:sldMkLst>
          <pc:docMk/>
          <pc:sldMk cId="839792206" sldId="2147378013"/>
        </pc:sldMkLst>
        <pc:spChg chg="mod">
          <ac:chgData name="Fabio Jose Cacao Kono" userId="370a4946-c8d2-45eb-aea9-fac7b2a6b3f6" providerId="ADAL" clId="{088D2508-8892-4A12-AFF5-311D79D12CD0}" dt="2024-10-16T20:12:41.277" v="1054" actId="313"/>
          <ac:spMkLst>
            <pc:docMk/>
            <pc:sldMk cId="839792206" sldId="2147378013"/>
            <ac:spMk id="2" creationId="{A22D0641-9786-70D7-F8D9-E97CF00E065A}"/>
          </ac:spMkLst>
        </pc:spChg>
        <pc:spChg chg="mod">
          <ac:chgData name="Fabio Jose Cacao Kono" userId="370a4946-c8d2-45eb-aea9-fac7b2a6b3f6" providerId="ADAL" clId="{088D2508-8892-4A12-AFF5-311D79D12CD0}" dt="2024-10-16T20:12:11.616" v="1004" actId="1076"/>
          <ac:spMkLst>
            <pc:docMk/>
            <pc:sldMk cId="839792206" sldId="2147378013"/>
            <ac:spMk id="4" creationId="{6F2EBD52-9855-7BBB-03BB-AB5B1EFB73D0}"/>
          </ac:spMkLst>
        </pc:spChg>
        <pc:graphicFrameChg chg="mod modGraphic">
          <ac:chgData name="Fabio Jose Cacao Kono" userId="370a4946-c8d2-45eb-aea9-fac7b2a6b3f6" providerId="ADAL" clId="{088D2508-8892-4A12-AFF5-311D79D12CD0}" dt="2024-10-16T20:12:51.432" v="1077" actId="20577"/>
          <ac:graphicFrameMkLst>
            <pc:docMk/>
            <pc:sldMk cId="839792206" sldId="2147378013"/>
            <ac:graphicFrameMk id="3" creationId="{3CB6B016-0E3F-B963-7B25-20C9887A883A}"/>
          </ac:graphicFrameMkLst>
        </pc:graphicFrameChg>
      </pc:sldChg>
      <pc:sldChg chg="add">
        <pc:chgData name="Fabio Jose Cacao Kono" userId="370a4946-c8d2-45eb-aea9-fac7b2a6b3f6" providerId="ADAL" clId="{088D2508-8892-4A12-AFF5-311D79D12CD0}" dt="2024-10-16T20:14:51.547" v="1079"/>
        <pc:sldMkLst>
          <pc:docMk/>
          <pc:sldMk cId="689958564" sldId="2147378014"/>
        </pc:sldMkLst>
      </pc:sldChg>
      <pc:sldMasterChg chg="delSldLayout">
        <pc:chgData name="Fabio Jose Cacao Kono" userId="370a4946-c8d2-45eb-aea9-fac7b2a6b3f6" providerId="ADAL" clId="{088D2508-8892-4A12-AFF5-311D79D12CD0}" dt="2024-10-16T19:53:45.095" v="193" actId="47"/>
        <pc:sldMasterMkLst>
          <pc:docMk/>
          <pc:sldMasterMk cId="3283463479" sldId="2147483686"/>
        </pc:sldMasterMkLst>
        <pc:sldLayoutChg chg="del">
          <pc:chgData name="Fabio Jose Cacao Kono" userId="370a4946-c8d2-45eb-aea9-fac7b2a6b3f6" providerId="ADAL" clId="{088D2508-8892-4A12-AFF5-311D79D12CD0}" dt="2024-10-16T19:53:45.095" v="193" actId="47"/>
          <pc:sldLayoutMkLst>
            <pc:docMk/>
            <pc:sldMasterMk cId="3283463479" sldId="2147483686"/>
            <pc:sldLayoutMk cId="1496452038" sldId="21474840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5092F14-4EA2-4707-8DAA-2EB89802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5B6981-2B9A-410F-AF61-545C1D476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07FBC25-7EE0-40D7-B8C4-B6D801F68922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F72678-A991-47AC-A906-D292E57A0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AFA0FE-1C16-4E79-AABF-2E1A36EA6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15E1BE4-4DEA-4944-AB28-0B54F7C11F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167CFB9-5951-4992-96D7-E414957DA221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368B1CB-06F0-4EF3-B58F-D7B00E2531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pbr.com.br/producao-de-biometano-pode-chegar-a-30-milhoes-de-m3-dia-no-brasil-ate-2030-projeta-abioga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25450" y="4767263"/>
            <a:ext cx="5781572" cy="3961870"/>
          </a:xfrm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40512D-66BB-4B72-8935-76F0554E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3" y="5261374"/>
            <a:ext cx="3079015" cy="154280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DAA65A9-BB68-AB1C-BCD6-212A92521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033" y="5261375"/>
            <a:ext cx="2759569" cy="152625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9311BFD-FE63-1ADB-7267-35CD5C777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42" y="7124508"/>
            <a:ext cx="4608458" cy="19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25450" y="4767263"/>
            <a:ext cx="5781572" cy="3961870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s://www.bndes.gov.br/wps/portal/site/home/imprensa/noticias/conteudo/bndes-viabiliza-rs-218%2C5-bilhoes-em-aprovacoes-de-credito-em-2023-44-por-cento-a-mais-que-em-2022/!ut/p/z1/zVTBbtwgEP0a38pCAK_d3tw0atQkzaFJN-tLhPF4TbWAF1i7ydd3vMmparqqokjlgmYG3nu8GUFrekdrp0azUcl4p7YYr-vl_eX7i7Nzec0uWX4jWfVJFPK2OGMXJaffaU1r7dKQerpuXAvx3riYTNrrA0LGem8hY8YOAVxUGXM-GW1UzJj2LsG-9Rk7XCSjUY3ZmkdFQiT8pHyXE4x7jyWwRA3Bj0rPUQtEB2hN8nOBMy6IlGTwgWhwmFTEKhPJbg_PdT6rHLRp6ZqLtmuh1EQseUck5JwowXMCuWx0kTfLEwF0dezZNZbZC6tieL8-dmSNFMWLFNecrkYDE711PlhsxLd_fMH5UYb8lQxH4Is3hZfylfBfDv35S4dx8s2P3a6ucLznOf2Z6N1_PN8ol4er06sNuqBST4zr_LPgN-VFHzdb3zx9FZVrRIkKAnQQICz2AdN9SkP8kLGMTdO0OChabPy4aAJmBrQJ8dNsZDQJnuz8E1bvI3bgdwg6WFuKB-IeP34ln0-bcrrpLG4PYjvaVRmrX4L6gAY!/dz/d5/L2dBISEvZ0FBIS9nQSEh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40512D-66BB-4B72-8935-76F0554E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3" y="5261374"/>
            <a:ext cx="3079015" cy="154280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DAA65A9-BB68-AB1C-BCD6-212A92521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033" y="5261375"/>
            <a:ext cx="2759569" cy="152625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9311BFD-FE63-1ADB-7267-35CD5C777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42" y="7124508"/>
            <a:ext cx="4608458" cy="19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2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5F5059-95A5-5BE5-4F9B-598880214C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3019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https://epbr.com.br/producao-de-biometano-pode-chegar-a-30-milhoes-de-m3-dia-no-brasil-ate-2030-projeta-abiogas/</a:t>
            </a:r>
            <a:endParaRPr lang="pt-BR">
              <a:ea typeface="Calibri"/>
              <a:cs typeface="Calibri"/>
            </a:endParaRPr>
          </a:p>
          <a:p>
            <a:r>
              <a:rPr lang="en-US"/>
              <a:t>https://www.epe.gov.br/sites-pt/publicacoes-dados-abertos/publicacoes/PublicacoesArquivos/publicacao-689/topico-640/Caderno%20de%20Ga%CC%81s%20Natural%20-%20PDE%202032%20-%20rev1.pdf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36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9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16">
            <a:extLst>
              <a:ext uri="{FF2B5EF4-FFF2-40B4-BE49-F238E27FC236}">
                <a16:creationId xmlns:a16="http://schemas.microsoft.com/office/drawing/2014/main" id="{493C67B4-F165-4598-1B52-365BFB094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164F0AD1-888B-C437-3F92-9C930ACC8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681"/>
            <a:ext cx="1628350" cy="3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BF56CC35-577E-20DF-D1E8-198E4A2044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84FD9D36-078B-87D2-6421-2696848A6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3529101" cy="500591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A426CAD-45F8-A7B5-F19D-92B5601FD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3145"/>
            <a:ext cx="3212836" cy="48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13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A8553C89-634E-0559-C9C4-467A605D6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216E79-29A7-C7CA-6B0D-E8848387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39"/>
            <a:ext cx="7171505" cy="6892830"/>
          </a:xfrm>
          <a:prstGeom prst="rect">
            <a:avLst/>
          </a:prstGeom>
        </p:spPr>
      </p:pic>
      <p:sp>
        <p:nvSpPr>
          <p:cNvPr id="4" name="Gráfico 2">
            <a:extLst>
              <a:ext uri="{FF2B5EF4-FFF2-40B4-BE49-F238E27FC236}">
                <a16:creationId xmlns:a16="http://schemas.microsoft.com/office/drawing/2014/main" id="{A420CF3C-1299-EF0C-BEFA-6DC41C792790}"/>
              </a:ext>
            </a:extLst>
          </p:cNvPr>
          <p:cNvSpPr/>
          <p:nvPr userDrawn="1"/>
        </p:nvSpPr>
        <p:spPr>
          <a:xfrm>
            <a:off x="3246467" y="-5539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01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4779DC56-65A9-2BE1-E17F-12971AD6BB94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135A0B-84CD-7EEC-6BE6-313FFC6DD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4018" r:id="rId2"/>
    <p:sldLayoutId id="2147484019" r:id="rId3"/>
    <p:sldLayoutId id="2147483713" r:id="rId4"/>
    <p:sldLayoutId id="2147483851" r:id="rId5"/>
    <p:sldLayoutId id="2147483847" r:id="rId6"/>
    <p:sldLayoutId id="2147483872" r:id="rId7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jpeg"/><Relationship Id="rId12" Type="http://schemas.openxmlformats.org/officeDocument/2006/relationships/image" Target="../media/image5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7F8D4EF2-2B24-11E5-AEFB-DBB35D153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74A0ECBD-8C78-0847-D077-D8613047ED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6"/>
            <a:ext cx="4664803" cy="5534511"/>
          </a:xfrm>
          <a:prstGeom prst="rect">
            <a:avLst/>
          </a:prstGeom>
        </p:spPr>
      </p:pic>
      <p:pic>
        <p:nvPicPr>
          <p:cNvPr id="4" name="Gráfico 4">
            <a:extLst>
              <a:ext uri="{FF2B5EF4-FFF2-40B4-BE49-F238E27FC236}">
                <a16:creationId xmlns:a16="http://schemas.microsoft.com/office/drawing/2014/main" id="{9CD8257C-A72E-C16D-3198-F1A2E88EE4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33145"/>
            <a:ext cx="4293326" cy="648108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0881342-9509-FB07-16ED-02F964F384B2}"/>
              </a:ext>
            </a:extLst>
          </p:cNvPr>
          <p:cNvSpPr/>
          <p:nvPr/>
        </p:nvSpPr>
        <p:spPr>
          <a:xfrm>
            <a:off x="4907523" y="4101519"/>
            <a:ext cx="70989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>
              <a:lnSpc>
                <a:spcPct val="150000"/>
              </a:lnSpc>
              <a:defRPr/>
            </a:pPr>
            <a:r>
              <a:rPr lang="pt-BR" sz="1800" b="1" dirty="0">
                <a:solidFill>
                  <a:schemeClr val="bg1"/>
                </a:solidFill>
              </a:rPr>
              <a:t>Mrs. Luciana Costa</a:t>
            </a:r>
          </a:p>
          <a:p>
            <a:pPr lvl="0" defTabSz="825500" hangingPunct="0">
              <a:lnSpc>
                <a:spcPct val="150000"/>
              </a:lnSpc>
              <a:defRPr/>
            </a:pPr>
            <a:r>
              <a:rPr lang="en-US" sz="1400" i="1" kern="0" dirty="0">
                <a:solidFill>
                  <a:prstClr val="white"/>
                </a:solidFill>
                <a:cs typeface="Arial" pitchFamily="34" charset="0"/>
                <a:sym typeface="Avenir Next Regular"/>
              </a:rPr>
              <a:t>Managing Director of Infrastructure, Energy Transition and Climate Change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October</a:t>
            </a:r>
            <a:r>
              <a:rPr lang="pt-BR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18</a:t>
            </a:r>
            <a:r>
              <a:rPr lang="pt-BR" sz="1600" baseline="30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pt-BR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2024</a:t>
            </a:r>
            <a:endParaRPr lang="en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8">
            <a:extLst>
              <a:ext uri="{FF2B5EF4-FFF2-40B4-BE49-F238E27FC236}">
                <a16:creationId xmlns:a16="http://schemas.microsoft.com/office/drawing/2014/main" id="{D2C8A4EB-3B3B-9892-0292-2488132C9988}"/>
              </a:ext>
            </a:extLst>
          </p:cNvPr>
          <p:cNvSpPr/>
          <p:nvPr/>
        </p:nvSpPr>
        <p:spPr>
          <a:xfrm>
            <a:off x="5278997" y="4594085"/>
            <a:ext cx="6279968" cy="80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" sz="140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16FCED-5E90-98F5-69F3-D1301DAA28D1}"/>
              </a:ext>
            </a:extLst>
          </p:cNvPr>
          <p:cNvSpPr/>
          <p:nvPr/>
        </p:nvSpPr>
        <p:spPr>
          <a:xfrm>
            <a:off x="4907522" y="1445622"/>
            <a:ext cx="6651443" cy="2086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>
              <a:lnSpc>
                <a:spcPct val="110000"/>
              </a:lnSpc>
              <a:defRPr/>
            </a:pPr>
            <a:r>
              <a:rPr lang="pt-BR" sz="32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Brazil</a:t>
            </a:r>
            <a:r>
              <a:rPr lang="pt-BR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Biofuels</a:t>
            </a:r>
            <a:r>
              <a:rPr lang="pt-BR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Seminar</a:t>
            </a:r>
            <a:endParaRPr lang="pt-BR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25500" hangingPunct="0">
              <a:lnSpc>
                <a:spcPct val="110000"/>
              </a:lnSpc>
              <a:defRPr/>
            </a:pPr>
            <a:endParaRPr lang="pt-BR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25500" hangingPunct="0">
              <a:lnSpc>
                <a:spcPct val="110000"/>
              </a:lnSpc>
              <a:defRPr/>
            </a:pPr>
            <a:r>
              <a:rPr lang="en-US" sz="28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Financing the Biofuels Sector: Opportunities &amp; Challenges</a:t>
            </a:r>
            <a:endParaRPr lang="en-US" sz="3200" b="1" kern="0" dirty="0">
              <a:solidFill>
                <a:srgbClr val="92D050"/>
              </a:solidFill>
              <a:latin typeface="Arial" pitchFamily="34" charset="0"/>
              <a:cs typeface="Arial" pitchFamily="34" charset="0"/>
              <a:sym typeface="Avenir Next Regular"/>
            </a:endParaRPr>
          </a:p>
        </p:txBody>
      </p:sp>
      <p:sp>
        <p:nvSpPr>
          <p:cNvPr id="9" name="Espaço Reservado para Texto 7">
            <a:extLst>
              <a:ext uri="{FF2B5EF4-FFF2-40B4-BE49-F238E27FC236}">
                <a16:creationId xmlns:a16="http://schemas.microsoft.com/office/drawing/2014/main" id="{9B9BC122-E0F9-2904-164D-095532065FF9}"/>
              </a:ext>
            </a:extLst>
          </p:cNvPr>
          <p:cNvSpPr txBox="1">
            <a:spLocks/>
          </p:cNvSpPr>
          <p:nvPr/>
        </p:nvSpPr>
        <p:spPr>
          <a:xfrm>
            <a:off x="4915473" y="5337330"/>
            <a:ext cx="3422577" cy="3247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+mn-lt"/>
              </a:rPr>
              <a:t>PUBLIC DOCUMENT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1161CEC-91EB-EFAE-EDDA-7201DBA3A1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2371" y="5898204"/>
            <a:ext cx="3340396" cy="6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6235E8E-BDAB-0899-664B-438372348A1A}"/>
              </a:ext>
            </a:extLst>
          </p:cNvPr>
          <p:cNvSpPr/>
          <p:nvPr/>
        </p:nvSpPr>
        <p:spPr>
          <a:xfrm>
            <a:off x="591820" y="-2576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634A537F-0217-84A9-4141-4F0517C20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13A69A8F-FF33-43D1-5359-825C8C888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086123-EF66-6147-A7D4-D760F82D1F5C}"/>
              </a:ext>
            </a:extLst>
          </p:cNvPr>
          <p:cNvSpPr txBox="1"/>
          <p:nvPr/>
        </p:nvSpPr>
        <p:spPr>
          <a:xfrm>
            <a:off x="1107635" y="109676"/>
            <a:ext cx="1110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Biofuel Opportunities </a:t>
            </a:r>
          </a:p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has a long tradition in the production of biofuels, with incentive programs for ethanol and biodiesel since the 1970s...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19">
            <a:extLst>
              <a:ext uri="{FF2B5EF4-FFF2-40B4-BE49-F238E27FC236}">
                <a16:creationId xmlns:a16="http://schemas.microsoft.com/office/drawing/2014/main" id="{2FFF748B-EE40-4C82-1693-E8539918B098}"/>
              </a:ext>
            </a:extLst>
          </p:cNvPr>
          <p:cNvSpPr/>
          <p:nvPr/>
        </p:nvSpPr>
        <p:spPr>
          <a:xfrm>
            <a:off x="370491" y="1261214"/>
            <a:ext cx="11453099" cy="378388"/>
          </a:xfrm>
          <a:prstGeom prst="rect">
            <a:avLst/>
          </a:prstGeom>
          <a:solidFill>
            <a:srgbClr val="1E428B"/>
          </a:solidFill>
          <a:ln w="9525">
            <a:solidFill>
              <a:srgbClr val="1E42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biofuels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incentive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biodiesel </a:t>
            </a:r>
            <a:r>
              <a:rPr lang="pt-BR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1970’s...</a:t>
            </a:r>
          </a:p>
        </p:txBody>
      </p:sp>
      <p:grpSp>
        <p:nvGrpSpPr>
          <p:cNvPr id="233" name="Agrupar 232">
            <a:extLst>
              <a:ext uri="{FF2B5EF4-FFF2-40B4-BE49-F238E27FC236}">
                <a16:creationId xmlns:a16="http://schemas.microsoft.com/office/drawing/2014/main" id="{304B8DF9-6079-5BCA-62E5-A3782A8DDC31}"/>
              </a:ext>
            </a:extLst>
          </p:cNvPr>
          <p:cNvGrpSpPr/>
          <p:nvPr/>
        </p:nvGrpSpPr>
        <p:grpSpPr>
          <a:xfrm>
            <a:off x="4804067" y="3363832"/>
            <a:ext cx="1440863" cy="1439459"/>
            <a:chOff x="8263282" y="2709271"/>
            <a:chExt cx="1440863" cy="1439459"/>
          </a:xfrm>
        </p:grpSpPr>
        <p:sp>
          <p:nvSpPr>
            <p:cNvPr id="234" name="Arco 233">
              <a:extLst>
                <a:ext uri="{FF2B5EF4-FFF2-40B4-BE49-F238E27FC236}">
                  <a16:creationId xmlns:a16="http://schemas.microsoft.com/office/drawing/2014/main" id="{4C29DD6B-9F58-8791-222A-C19F79B813F7}"/>
                </a:ext>
              </a:extLst>
            </p:cNvPr>
            <p:cNvSpPr/>
            <p:nvPr/>
          </p:nvSpPr>
          <p:spPr>
            <a:xfrm rot="5400000">
              <a:off x="8264687" y="2709271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008D75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5" name="Arco 234">
              <a:extLst>
                <a:ext uri="{FF2B5EF4-FFF2-40B4-BE49-F238E27FC236}">
                  <a16:creationId xmlns:a16="http://schemas.microsoft.com/office/drawing/2014/main" id="{87C52CD6-5D26-9155-B8EB-1D72E1912AD3}"/>
                </a:ext>
              </a:extLst>
            </p:cNvPr>
            <p:cNvSpPr/>
            <p:nvPr/>
          </p:nvSpPr>
          <p:spPr>
            <a:xfrm rot="10800000">
              <a:off x="8263282" y="2709272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008D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36" name="Agrupar 235">
            <a:extLst>
              <a:ext uri="{FF2B5EF4-FFF2-40B4-BE49-F238E27FC236}">
                <a16:creationId xmlns:a16="http://schemas.microsoft.com/office/drawing/2014/main" id="{CBDDEF9F-F4A8-1221-96CE-5E3410DBFDF2}"/>
              </a:ext>
            </a:extLst>
          </p:cNvPr>
          <p:cNvGrpSpPr/>
          <p:nvPr/>
        </p:nvGrpSpPr>
        <p:grpSpPr>
          <a:xfrm>
            <a:off x="6244198" y="3363832"/>
            <a:ext cx="1440863" cy="1439459"/>
            <a:chOff x="6823825" y="2709271"/>
            <a:chExt cx="1440863" cy="1439459"/>
          </a:xfrm>
        </p:grpSpPr>
        <p:sp>
          <p:nvSpPr>
            <p:cNvPr id="237" name="Arco 236">
              <a:extLst>
                <a:ext uri="{FF2B5EF4-FFF2-40B4-BE49-F238E27FC236}">
                  <a16:creationId xmlns:a16="http://schemas.microsoft.com/office/drawing/2014/main" id="{91B4EB9C-6FFB-4853-5630-7D47DFE37F10}"/>
                </a:ext>
              </a:extLst>
            </p:cNvPr>
            <p:cNvSpPr/>
            <p:nvPr/>
          </p:nvSpPr>
          <p:spPr>
            <a:xfrm rot="16200000">
              <a:off x="6825230" y="2709271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1E428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8" name="Arco 237">
              <a:extLst>
                <a:ext uri="{FF2B5EF4-FFF2-40B4-BE49-F238E27FC236}">
                  <a16:creationId xmlns:a16="http://schemas.microsoft.com/office/drawing/2014/main" id="{72FAEA22-EC90-A285-78A8-9A08C7E77693}"/>
                </a:ext>
              </a:extLst>
            </p:cNvPr>
            <p:cNvSpPr/>
            <p:nvPr/>
          </p:nvSpPr>
          <p:spPr>
            <a:xfrm>
              <a:off x="6823825" y="2709272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1E428B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39" name="Agrupar 238">
            <a:extLst>
              <a:ext uri="{FF2B5EF4-FFF2-40B4-BE49-F238E27FC236}">
                <a16:creationId xmlns:a16="http://schemas.microsoft.com/office/drawing/2014/main" id="{5BDF73C8-73E9-C664-C08D-27436DE969B9}"/>
              </a:ext>
            </a:extLst>
          </p:cNvPr>
          <p:cNvGrpSpPr/>
          <p:nvPr/>
        </p:nvGrpSpPr>
        <p:grpSpPr>
          <a:xfrm>
            <a:off x="1923804" y="3363832"/>
            <a:ext cx="1440863" cy="1439459"/>
            <a:chOff x="5367645" y="2709271"/>
            <a:chExt cx="1440863" cy="1439459"/>
          </a:xfrm>
        </p:grpSpPr>
        <p:sp>
          <p:nvSpPr>
            <p:cNvPr id="240" name="Arco 239">
              <a:extLst>
                <a:ext uri="{FF2B5EF4-FFF2-40B4-BE49-F238E27FC236}">
                  <a16:creationId xmlns:a16="http://schemas.microsoft.com/office/drawing/2014/main" id="{B1FA369D-1A12-9403-4FF6-10EE219DF9C0}"/>
                </a:ext>
              </a:extLst>
            </p:cNvPr>
            <p:cNvSpPr/>
            <p:nvPr/>
          </p:nvSpPr>
          <p:spPr>
            <a:xfrm rot="5400000">
              <a:off x="5369050" y="2709271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009933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1" name="Arco 240">
              <a:extLst>
                <a:ext uri="{FF2B5EF4-FFF2-40B4-BE49-F238E27FC236}">
                  <a16:creationId xmlns:a16="http://schemas.microsoft.com/office/drawing/2014/main" id="{62BE4280-CA72-C731-1889-3DEE0A3DA1E0}"/>
                </a:ext>
              </a:extLst>
            </p:cNvPr>
            <p:cNvSpPr/>
            <p:nvPr/>
          </p:nvSpPr>
          <p:spPr>
            <a:xfrm rot="10800000">
              <a:off x="5367645" y="2709272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00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42" name="Agrupar 241">
            <a:extLst>
              <a:ext uri="{FF2B5EF4-FFF2-40B4-BE49-F238E27FC236}">
                <a16:creationId xmlns:a16="http://schemas.microsoft.com/office/drawing/2014/main" id="{736A72F2-536A-FD94-90DA-BBD5AB00944B}"/>
              </a:ext>
            </a:extLst>
          </p:cNvPr>
          <p:cNvGrpSpPr/>
          <p:nvPr/>
        </p:nvGrpSpPr>
        <p:grpSpPr>
          <a:xfrm>
            <a:off x="3363935" y="3363832"/>
            <a:ext cx="1440863" cy="1439459"/>
            <a:chOff x="3928188" y="2709271"/>
            <a:chExt cx="1440863" cy="1439459"/>
          </a:xfrm>
        </p:grpSpPr>
        <p:sp>
          <p:nvSpPr>
            <p:cNvPr id="243" name="Arco 242">
              <a:extLst>
                <a:ext uri="{FF2B5EF4-FFF2-40B4-BE49-F238E27FC236}">
                  <a16:creationId xmlns:a16="http://schemas.microsoft.com/office/drawing/2014/main" id="{B0FCF273-A46C-BBE3-D5A2-20BB2A78A7CE}"/>
                </a:ext>
              </a:extLst>
            </p:cNvPr>
            <p:cNvSpPr/>
            <p:nvPr/>
          </p:nvSpPr>
          <p:spPr>
            <a:xfrm rot="16200000">
              <a:off x="3929593" y="2709271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52B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4" name="Arco 243">
              <a:extLst>
                <a:ext uri="{FF2B5EF4-FFF2-40B4-BE49-F238E27FC236}">
                  <a16:creationId xmlns:a16="http://schemas.microsoft.com/office/drawing/2014/main" id="{78227023-E07E-A080-9876-AB6E023141C1}"/>
                </a:ext>
              </a:extLst>
            </p:cNvPr>
            <p:cNvSpPr/>
            <p:nvPr/>
          </p:nvSpPr>
          <p:spPr>
            <a:xfrm>
              <a:off x="3928188" y="2709272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52BBB5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FEE39BCA-570F-510A-D97A-5563049F5D8A}"/>
              </a:ext>
            </a:extLst>
          </p:cNvPr>
          <p:cNvGrpSpPr/>
          <p:nvPr/>
        </p:nvGrpSpPr>
        <p:grpSpPr>
          <a:xfrm>
            <a:off x="7702117" y="3363831"/>
            <a:ext cx="1309875" cy="1439459"/>
            <a:chOff x="2495069" y="2709270"/>
            <a:chExt cx="1440863" cy="1439459"/>
          </a:xfrm>
        </p:grpSpPr>
        <p:sp>
          <p:nvSpPr>
            <p:cNvPr id="246" name="Arco 245">
              <a:extLst>
                <a:ext uri="{FF2B5EF4-FFF2-40B4-BE49-F238E27FC236}">
                  <a16:creationId xmlns:a16="http://schemas.microsoft.com/office/drawing/2014/main" id="{EEC13813-F89F-F104-68B0-958679CFB43D}"/>
                </a:ext>
              </a:extLst>
            </p:cNvPr>
            <p:cNvSpPr/>
            <p:nvPr/>
          </p:nvSpPr>
          <p:spPr>
            <a:xfrm rot="5400000">
              <a:off x="2496474" y="2709270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65B32E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7" name="Arco 246">
              <a:extLst>
                <a:ext uri="{FF2B5EF4-FFF2-40B4-BE49-F238E27FC236}">
                  <a16:creationId xmlns:a16="http://schemas.microsoft.com/office/drawing/2014/main" id="{473C62D5-66EA-BEC7-E33B-171C9E450241}"/>
                </a:ext>
              </a:extLst>
            </p:cNvPr>
            <p:cNvSpPr/>
            <p:nvPr/>
          </p:nvSpPr>
          <p:spPr>
            <a:xfrm rot="10800000">
              <a:off x="2495069" y="2709271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65B3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48" name="Agrupar 247">
            <a:extLst>
              <a:ext uri="{FF2B5EF4-FFF2-40B4-BE49-F238E27FC236}">
                <a16:creationId xmlns:a16="http://schemas.microsoft.com/office/drawing/2014/main" id="{491A2A72-7868-48D7-4BC1-FA70881109A1}"/>
              </a:ext>
            </a:extLst>
          </p:cNvPr>
          <p:cNvGrpSpPr/>
          <p:nvPr/>
        </p:nvGrpSpPr>
        <p:grpSpPr>
          <a:xfrm>
            <a:off x="483672" y="3363831"/>
            <a:ext cx="1440863" cy="1439459"/>
            <a:chOff x="1055612" y="2709270"/>
            <a:chExt cx="1440863" cy="1439459"/>
          </a:xfrm>
        </p:grpSpPr>
        <p:sp>
          <p:nvSpPr>
            <p:cNvPr id="249" name="Arco 248">
              <a:extLst>
                <a:ext uri="{FF2B5EF4-FFF2-40B4-BE49-F238E27FC236}">
                  <a16:creationId xmlns:a16="http://schemas.microsoft.com/office/drawing/2014/main" id="{A85CA4C2-1B66-6B17-66C5-21576781340F}"/>
                </a:ext>
              </a:extLst>
            </p:cNvPr>
            <p:cNvSpPr/>
            <p:nvPr/>
          </p:nvSpPr>
          <p:spPr>
            <a:xfrm rot="16200000">
              <a:off x="1057017" y="2709270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006F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0" name="Arco 249">
              <a:extLst>
                <a:ext uri="{FF2B5EF4-FFF2-40B4-BE49-F238E27FC236}">
                  <a16:creationId xmlns:a16="http://schemas.microsoft.com/office/drawing/2014/main" id="{8AB4FEDD-81F3-E5C8-8FD5-273E95D904A3}"/>
                </a:ext>
              </a:extLst>
            </p:cNvPr>
            <p:cNvSpPr/>
            <p:nvPr/>
          </p:nvSpPr>
          <p:spPr>
            <a:xfrm>
              <a:off x="1055612" y="2709271"/>
              <a:ext cx="1439458" cy="1439458"/>
            </a:xfrm>
            <a:prstGeom prst="arc">
              <a:avLst/>
            </a:prstGeom>
            <a:noFill/>
            <a:ln w="19050" cap="flat" cmpd="sng" algn="ctr">
              <a:solidFill>
                <a:srgbClr val="006FB9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1" name="Retângulo 250">
            <a:extLst>
              <a:ext uri="{FF2B5EF4-FFF2-40B4-BE49-F238E27FC236}">
                <a16:creationId xmlns:a16="http://schemas.microsoft.com/office/drawing/2014/main" id="{94CB1311-DE6A-C79C-03DD-555069AD12C0}"/>
              </a:ext>
            </a:extLst>
          </p:cNvPr>
          <p:cNvSpPr/>
          <p:nvPr/>
        </p:nvSpPr>
        <p:spPr>
          <a:xfrm>
            <a:off x="9323565" y="2206493"/>
            <a:ext cx="2739768" cy="233910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anchor="b" anchorCtr="0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all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Future’s FueL Program</a:t>
            </a:r>
          </a:p>
          <a:p>
            <a:pPr marL="87313" marR="0" lvl="0" indent="-87313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400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Higher</a:t>
            </a:r>
            <a:r>
              <a:rPr kumimoji="0" lang="pt-BR" altLang="pt-BR" sz="1400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kumimoji="0" lang="pt-BR" altLang="pt-BR" sz="1400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Ethanol</a:t>
            </a:r>
            <a:r>
              <a:rPr kumimoji="0" lang="pt-BR" altLang="pt-BR" sz="1400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&amp; Biodiesel mandates</a:t>
            </a:r>
          </a:p>
          <a:p>
            <a:pPr marL="87313" marR="0" lvl="0" indent="-87313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1400" b="1" kern="0" dirty="0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SAF: 1 </a:t>
            </a:r>
            <a:r>
              <a:rPr lang="pt-BR" altLang="pt-BR" sz="1400" b="1" kern="0" dirty="0" err="1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to</a:t>
            </a:r>
            <a:r>
              <a:rPr lang="pt-BR" altLang="pt-BR" sz="1400" b="1" kern="0" dirty="0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10% Mandate </a:t>
            </a:r>
            <a:r>
              <a:rPr lang="pt-BR" altLang="pt-BR" sz="1400" b="1" kern="0" dirty="0" err="1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starting</a:t>
            </a:r>
            <a:r>
              <a:rPr lang="pt-BR" altLang="pt-BR" sz="1400" b="1" kern="0" dirty="0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in 2027</a:t>
            </a:r>
          </a:p>
          <a:p>
            <a:pPr marL="87313" marR="0" lvl="0" indent="-87313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1400" b="1" kern="0" dirty="0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HVO/</a:t>
            </a:r>
            <a:r>
              <a:rPr lang="pt-BR" altLang="pt-BR" sz="1400" b="1" kern="0" dirty="0" err="1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Renewable</a:t>
            </a:r>
            <a:r>
              <a:rPr lang="pt-BR" altLang="pt-BR" sz="1400" b="1" kern="0" dirty="0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Diesel </a:t>
            </a:r>
            <a:r>
              <a:rPr lang="pt-BR" altLang="pt-BR" sz="1400" kern="0" dirty="0">
                <a:solidFill>
                  <a:srgbClr val="759CB8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(TBD) </a:t>
            </a:r>
          </a:p>
          <a:p>
            <a:pPr marL="87313" marR="0" lvl="0" indent="-87313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US$10 </a:t>
            </a:r>
            <a:r>
              <a:rPr kumimoji="0" lang="pt-BR" alt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billion</a:t>
            </a:r>
            <a:r>
              <a:rPr kumimoji="0" lang="pt-BR" alt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kumimoji="0" lang="pt-BR" alt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investments</a:t>
            </a:r>
            <a:r>
              <a:rPr kumimoji="0" lang="pt-BR" alt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in </a:t>
            </a:r>
            <a:r>
              <a:rPr kumimoji="0" lang="pt-BR" alt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biorefineries</a:t>
            </a:r>
            <a:r>
              <a:rPr kumimoji="0" lang="pt-BR" alt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, SAF, HVO &amp; 2G </a:t>
            </a:r>
            <a:r>
              <a:rPr kumimoji="0" lang="pt-BR" alt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ethanol</a:t>
            </a:r>
            <a:r>
              <a:rPr kumimoji="0" lang="pt-BR" alt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kumimoji="0" lang="pt-BR" alt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59CB8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plants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rgbClr val="759CB8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2" name="Retângulo 251">
            <a:extLst>
              <a:ext uri="{FF2B5EF4-FFF2-40B4-BE49-F238E27FC236}">
                <a16:creationId xmlns:a16="http://schemas.microsoft.com/office/drawing/2014/main" id="{3C7FD7AD-1420-ABE9-44DA-A6F2DC58B8BD}"/>
              </a:ext>
            </a:extLst>
          </p:cNvPr>
          <p:cNvSpPr/>
          <p:nvPr/>
        </p:nvSpPr>
        <p:spPr>
          <a:xfrm>
            <a:off x="1597459" y="4856194"/>
            <a:ext cx="2091344" cy="89255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altLang="pt-BR" sz="1200" b="1" kern="0" cap="all" dirty="0">
                <a:solidFill>
                  <a:srgbClr val="0099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1</a:t>
            </a:r>
            <a:r>
              <a:rPr lang="pt-PT" altLang="pt-BR" sz="1200" b="1" kern="0" cap="all" baseline="30000" dirty="0">
                <a:solidFill>
                  <a:srgbClr val="0099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st</a:t>
            </a:r>
            <a:r>
              <a:rPr lang="pt-PT" altLang="pt-BR" sz="1200" b="1" kern="0" cap="all" dirty="0">
                <a:solidFill>
                  <a:srgbClr val="0099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ethanol blending  mandate (22%)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1100" b="1" i="0" u="none" strike="noStrike" kern="0" cap="all" spc="0" normalizeH="0" baseline="0" noProof="0" dirty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1993</a:t>
            </a:r>
            <a:endParaRPr kumimoji="0" lang="pt-BR" altLang="pt-BR" sz="1100" b="1" i="0" u="none" strike="noStrike" kern="0" cap="none" spc="0" normalizeH="0" baseline="0" noProof="0" dirty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3" name="Retângulo 252">
            <a:extLst>
              <a:ext uri="{FF2B5EF4-FFF2-40B4-BE49-F238E27FC236}">
                <a16:creationId xmlns:a16="http://schemas.microsoft.com/office/drawing/2014/main" id="{04E83ED2-C3BF-81CA-D605-BA4BE4548C17}"/>
              </a:ext>
            </a:extLst>
          </p:cNvPr>
          <p:cNvSpPr/>
          <p:nvPr/>
        </p:nvSpPr>
        <p:spPr>
          <a:xfrm>
            <a:off x="2588958" y="2208194"/>
            <a:ext cx="2813201" cy="116955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72000" anchor="b" anchorCtr="0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52BBB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2002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 dirty="0">
                <a:ln>
                  <a:noFill/>
                </a:ln>
                <a:solidFill>
                  <a:srgbClr val="52BBB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Gas/ethanol dual Flex fuel vehicle is launched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52BBB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“Pro-biodiesel” </a:t>
            </a:r>
            <a:r>
              <a:rPr kumimoji="0" lang="pt-PT" sz="1200" i="0" u="none" strike="noStrike" kern="0" cap="all" spc="0" normalizeH="0" baseline="0" noProof="0" dirty="0">
                <a:ln>
                  <a:noFill/>
                </a:ln>
                <a:solidFill>
                  <a:srgbClr val="52BBB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incentive program is created</a:t>
            </a:r>
            <a:endParaRPr kumimoji="0" lang="pt-BR" altLang="pt-BR" sz="1200" i="0" u="none" strike="noStrike" kern="0" cap="none" spc="0" normalizeH="0" baseline="0" noProof="0" dirty="0">
              <a:ln>
                <a:noFill/>
              </a:ln>
              <a:solidFill>
                <a:srgbClr val="52BBB5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4" name="Retângulo 253">
            <a:extLst>
              <a:ext uri="{FF2B5EF4-FFF2-40B4-BE49-F238E27FC236}">
                <a16:creationId xmlns:a16="http://schemas.microsoft.com/office/drawing/2014/main" id="{034156BE-94CE-AE9A-B7F6-C0CDEFFBD4F1}"/>
              </a:ext>
            </a:extLst>
          </p:cNvPr>
          <p:cNvSpPr/>
          <p:nvPr/>
        </p:nvSpPr>
        <p:spPr>
          <a:xfrm>
            <a:off x="161701" y="2444371"/>
            <a:ext cx="2091344" cy="90794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anchor="b" anchorCtr="0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1975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all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“</a:t>
            </a: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Proalcool</a:t>
            </a:r>
            <a:r>
              <a:rPr kumimoji="0" lang="pt-PT" sz="1200" b="0" i="0" u="none" strike="noStrike" kern="0" cap="all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” Ethanol Incentive Program is created</a:t>
            </a:r>
            <a:endParaRPr kumimoji="0" lang="pt-BR" altLang="pt-BR" sz="1200" b="0" i="0" u="none" strike="noStrike" kern="0" cap="none" spc="0" normalizeH="0" baseline="0" noProof="0" dirty="0">
              <a:ln>
                <a:noFill/>
              </a:ln>
              <a:solidFill>
                <a:srgbClr val="006FB9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5" name="Retângulo 254">
            <a:extLst>
              <a:ext uri="{FF2B5EF4-FFF2-40B4-BE49-F238E27FC236}">
                <a16:creationId xmlns:a16="http://schemas.microsoft.com/office/drawing/2014/main" id="{5A81FFAA-3C0C-A639-79EE-6750A2B9B155}"/>
              </a:ext>
            </a:extLst>
          </p:cNvPr>
          <p:cNvSpPr/>
          <p:nvPr/>
        </p:nvSpPr>
        <p:spPr>
          <a:xfrm>
            <a:off x="5815366" y="2399243"/>
            <a:ext cx="2300478" cy="90794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anchor="b" anchorCtr="0">
            <a:spAutoFit/>
          </a:bodyPr>
          <a:lstStyle/>
          <a:p>
            <a:pPr algn="ctr" defTabSz="914400" hangingPunct="0">
              <a:spcAft>
                <a:spcPts val="600"/>
              </a:spcAft>
              <a:defRPr/>
            </a:pPr>
            <a:r>
              <a:rPr lang="pt-PT" altLang="pt-BR" sz="1200" b="1" kern="0" cap="all" dirty="0">
                <a:solidFill>
                  <a:srgbClr val="008D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2016</a:t>
            </a:r>
            <a:endParaRPr kumimoji="0" lang="pt-BR" altLang="pt-BR" sz="1200" b="1" i="0" u="none" strike="noStrike" kern="0" cap="none" spc="0" normalizeH="0" noProof="0" dirty="0">
              <a:ln>
                <a:noFill/>
              </a:ln>
              <a:solidFill>
                <a:srgbClr val="008D75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Renovabio’s carbon credit program </a:t>
            </a:r>
            <a:r>
              <a:rPr kumimoji="0" lang="pt-PT" sz="1200" i="0" u="none" strike="noStrike" kern="0" cap="all" spc="0" normalizeH="0" baseline="0" noProof="0" dirty="0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is launched</a:t>
            </a:r>
            <a:endParaRPr kumimoji="0" lang="pt-PT" sz="1200" i="0" u="none" strike="noStrike" kern="0" cap="all" spc="0" normalizeH="0" noProof="0" dirty="0">
              <a:ln>
                <a:noFill/>
              </a:ln>
              <a:solidFill>
                <a:srgbClr val="008D7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F993CFCB-2356-5CBD-73EB-5BD86521937E}"/>
              </a:ext>
            </a:extLst>
          </p:cNvPr>
          <p:cNvSpPr/>
          <p:nvPr/>
        </p:nvSpPr>
        <p:spPr>
          <a:xfrm>
            <a:off x="7453569" y="4888335"/>
            <a:ext cx="1728384" cy="723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Ethanol: 27% </a:t>
            </a:r>
            <a:r>
              <a:rPr lang="pt-PT" sz="1200" b="1" kern="0" cap="all" dirty="0">
                <a:solidFill>
                  <a:srgbClr val="65B3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Biodiesel: 12-15%</a:t>
            </a:r>
            <a:endParaRPr kumimoji="0" lang="pt-PT" sz="1200" b="1" i="0" u="none" strike="noStrike" kern="0" cap="all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2023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562D55F8-F239-93D8-04F3-36864D1E2353}"/>
              </a:ext>
            </a:extLst>
          </p:cNvPr>
          <p:cNvSpPr/>
          <p:nvPr/>
        </p:nvSpPr>
        <p:spPr>
          <a:xfrm>
            <a:off x="4451053" y="4963831"/>
            <a:ext cx="2300478" cy="75036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1</a:t>
            </a:r>
            <a:r>
              <a:rPr kumimoji="0" lang="pt-PT" sz="1200" b="1" i="0" u="none" strike="noStrike" kern="0" cap="all" spc="0" normalizeH="0" baseline="30000" noProof="0" dirty="0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st</a:t>
            </a:r>
            <a:r>
              <a:rPr kumimoji="0" lang="pt-PT" sz="1200" b="1" i="0" u="none" strike="noStrike" kern="0" cap="all" spc="0" normalizeH="0" baseline="0" noProof="0" dirty="0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biodiesel blending mandate (2%)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altLang="pt-BR" sz="1200" b="1" kern="0" cap="all" dirty="0">
                <a:solidFill>
                  <a:srgbClr val="008D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2008</a:t>
            </a:r>
            <a:endParaRPr kumimoji="0" lang="pt-BR" altLang="pt-BR" sz="1200" b="1" i="0" u="none" strike="noStrike" kern="0" cap="none" spc="0" normalizeH="0" noProof="0" dirty="0">
              <a:ln>
                <a:noFill/>
              </a:ln>
              <a:solidFill>
                <a:srgbClr val="008D75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85A9E7-CC9D-EAB6-3AD2-42B936E2AC60}"/>
              </a:ext>
            </a:extLst>
          </p:cNvPr>
          <p:cNvSpPr/>
          <p:nvPr/>
        </p:nvSpPr>
        <p:spPr>
          <a:xfrm>
            <a:off x="9397597" y="4642302"/>
            <a:ext cx="2630655" cy="1269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spcAft>
                <a:spcPts val="600"/>
              </a:spcAft>
              <a:defRPr/>
            </a:pPr>
            <a:r>
              <a:rPr lang="pt-BR" sz="1600" b="1" kern="0" cap="all" dirty="0">
                <a:solidFill>
                  <a:srgbClr val="334F63"/>
                </a:solidFill>
                <a:latin typeface="Arial"/>
                <a:ea typeface="+mj-ea"/>
                <a:cs typeface="Arial"/>
              </a:rPr>
              <a:t>GLOBAL BIOFUELS ALLIANCE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878153-066F-53C9-0280-898548D315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907" y="5290533"/>
            <a:ext cx="695849" cy="481284"/>
          </a:xfrm>
          <a:prstGeom prst="rect">
            <a:avLst/>
          </a:prstGeom>
        </p:spPr>
      </p:pic>
      <p:pic>
        <p:nvPicPr>
          <p:cNvPr id="6" name="Imagem 5" descr="Bandeira da Índia • Bandeiras do Mundo">
            <a:extLst>
              <a:ext uri="{FF2B5EF4-FFF2-40B4-BE49-F238E27FC236}">
                <a16:creationId xmlns:a16="http://schemas.microsoft.com/office/drawing/2014/main" id="{74B783C5-5D69-C30B-0DB9-B1EFB1C49B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179" y="5294146"/>
            <a:ext cx="681092" cy="456884"/>
          </a:xfrm>
          <a:prstGeom prst="rect">
            <a:avLst/>
          </a:prstGeom>
        </p:spPr>
      </p:pic>
      <p:pic>
        <p:nvPicPr>
          <p:cNvPr id="11" name="Imagem 10" descr="Bandeira dos Estados Unidos: história, significado - Mundo Educação">
            <a:extLst>
              <a:ext uri="{FF2B5EF4-FFF2-40B4-BE49-F238E27FC236}">
                <a16:creationId xmlns:a16="http://schemas.microsoft.com/office/drawing/2014/main" id="{08F6416C-B68D-7764-D1AC-45DEDACC1F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661" y="5287878"/>
            <a:ext cx="746805" cy="459656"/>
          </a:xfrm>
          <a:prstGeom prst="rect">
            <a:avLst/>
          </a:prstGeom>
        </p:spPr>
      </p:pic>
      <p:sp>
        <p:nvSpPr>
          <p:cNvPr id="24" name="Seta: para a Direita 3">
            <a:extLst>
              <a:ext uri="{FF2B5EF4-FFF2-40B4-BE49-F238E27FC236}">
                <a16:creationId xmlns:a16="http://schemas.microsoft.com/office/drawing/2014/main" id="{E44F761F-C5B2-981C-13CD-0DF947BF6C75}"/>
              </a:ext>
            </a:extLst>
          </p:cNvPr>
          <p:cNvSpPr/>
          <p:nvPr/>
        </p:nvSpPr>
        <p:spPr>
          <a:xfrm flipV="1">
            <a:off x="9127875" y="1842705"/>
            <a:ext cx="186721" cy="4059904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32B7672-1AC3-A1B9-38E8-6A823517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5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6235E8E-BDAB-0899-664B-438372348A1A}"/>
              </a:ext>
            </a:extLst>
          </p:cNvPr>
          <p:cNvSpPr/>
          <p:nvPr/>
        </p:nvSpPr>
        <p:spPr>
          <a:xfrm>
            <a:off x="591820" y="-2576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634A537F-0217-84A9-4141-4F0517C20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13A69A8F-FF33-43D1-5359-825C8C888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086123-EF66-6147-A7D4-D760F82D1F5C}"/>
              </a:ext>
            </a:extLst>
          </p:cNvPr>
          <p:cNvSpPr txBox="1"/>
          <p:nvPr/>
        </p:nvSpPr>
        <p:spPr>
          <a:xfrm>
            <a:off x="1107635" y="189886"/>
            <a:ext cx="111046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is #1 consumer and #2 producer of biofuels in the world and may become a leading producers of advanced biofuels and sustainable aviation fuel ("SAF")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Retângulo 19">
            <a:extLst>
              <a:ext uri="{FF2B5EF4-FFF2-40B4-BE49-F238E27FC236}">
                <a16:creationId xmlns:a16="http://schemas.microsoft.com/office/drawing/2014/main" id="{4E5AA824-F93B-133E-E7DE-97BD4B7314A8}"/>
              </a:ext>
            </a:extLst>
          </p:cNvPr>
          <p:cNvSpPr/>
          <p:nvPr/>
        </p:nvSpPr>
        <p:spPr>
          <a:xfrm>
            <a:off x="380517" y="1730810"/>
            <a:ext cx="11453099" cy="508730"/>
          </a:xfrm>
          <a:prstGeom prst="rect">
            <a:avLst/>
          </a:prstGeom>
          <a:solidFill>
            <a:srgbClr val="1E428B"/>
          </a:solidFill>
          <a:ln w="9525">
            <a:solidFill>
              <a:srgbClr val="1E42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top3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biofuels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world,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major SAF &amp; HVO player as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etângulo 262">
            <a:extLst>
              <a:ext uri="{FF2B5EF4-FFF2-40B4-BE49-F238E27FC236}">
                <a16:creationId xmlns:a16="http://schemas.microsoft.com/office/drawing/2014/main" id="{08AFD0C9-A22A-40C6-A496-68CF4CB5A420}"/>
              </a:ext>
            </a:extLst>
          </p:cNvPr>
          <p:cNvSpPr/>
          <p:nvPr/>
        </p:nvSpPr>
        <p:spPr>
          <a:xfrm>
            <a:off x="460218" y="3499123"/>
            <a:ext cx="2418015" cy="1384995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 defTabSz="412750" hangingPunct="0">
              <a:defRPr/>
            </a:pPr>
            <a:r>
              <a:rPr lang="pt-BR" sz="3600" b="1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31</a:t>
            </a:r>
            <a:r>
              <a:rPr lang="pt-BR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bi </a:t>
            </a:r>
            <a:r>
              <a:rPr lang="pt-BR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liters</a:t>
            </a:r>
            <a:endParaRPr lang="pt-BR" sz="3600" kern="0" dirty="0">
              <a:solidFill>
                <a:srgbClr val="008A75"/>
              </a:solidFill>
              <a:latin typeface="Arial"/>
              <a:ea typeface="Helvetica Neue"/>
              <a:cs typeface="Arial"/>
              <a:sym typeface="Helvetica Neue"/>
            </a:endParaRPr>
          </a:p>
          <a:p>
            <a:pPr algn="ctr" defTabSz="412750" hangingPunct="0">
              <a:defRPr/>
            </a:pPr>
            <a:r>
              <a:rPr lang="pt-BR" sz="3600" b="1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39% 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share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of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light 		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vehicles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consumption</a:t>
            </a:r>
            <a:endParaRPr lang="pt-BR" sz="1200" b="1" kern="0" dirty="0">
              <a:solidFill>
                <a:srgbClr val="008A75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id="{250D76D3-29C9-F574-6CC2-0085B1289CE7}"/>
              </a:ext>
            </a:extLst>
          </p:cNvPr>
          <p:cNvSpPr/>
          <p:nvPr/>
        </p:nvSpPr>
        <p:spPr>
          <a:xfrm>
            <a:off x="563306" y="2697987"/>
            <a:ext cx="2275446" cy="663053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pt-BR" kern="0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World </a:t>
            </a:r>
            <a:r>
              <a:rPr lang="pt-BR" kern="0" dirty="0" err="1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Ethanol</a:t>
            </a:r>
            <a:r>
              <a:rPr lang="pt-BR" kern="0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Producer</a:t>
            </a:r>
            <a:endParaRPr lang="pt-BR" altLang="pt-BR" sz="900" i="1" kern="0" dirty="0">
              <a:solidFill>
                <a:schemeClr val="accent1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3F2C174C-5940-CCA5-BB27-3FC954C253EF}"/>
              </a:ext>
            </a:extLst>
          </p:cNvPr>
          <p:cNvSpPr/>
          <p:nvPr/>
        </p:nvSpPr>
        <p:spPr>
          <a:xfrm>
            <a:off x="2921287" y="3258922"/>
            <a:ext cx="421994" cy="421994"/>
          </a:xfrm>
          <a:prstGeom prst="ellipse">
            <a:avLst/>
          </a:prstGeom>
          <a:solidFill>
            <a:srgbClr val="008A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+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66" name="Elipse 265">
            <a:extLst>
              <a:ext uri="{FF2B5EF4-FFF2-40B4-BE49-F238E27FC236}">
                <a16:creationId xmlns:a16="http://schemas.microsoft.com/office/drawing/2014/main" id="{0A1C7A4C-6A62-3973-28A8-7C2C2E8FE267}"/>
              </a:ext>
            </a:extLst>
          </p:cNvPr>
          <p:cNvSpPr/>
          <p:nvPr/>
        </p:nvSpPr>
        <p:spPr>
          <a:xfrm>
            <a:off x="5833331" y="3177219"/>
            <a:ext cx="464193" cy="46419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=</a:t>
            </a: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BA1B881D-AF05-65A1-4BCD-E673F2F3D8D9}"/>
              </a:ext>
            </a:extLst>
          </p:cNvPr>
          <p:cNvSpPr/>
          <p:nvPr/>
        </p:nvSpPr>
        <p:spPr>
          <a:xfrm>
            <a:off x="3288318" y="2697987"/>
            <a:ext cx="2283752" cy="663053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pt-BR" kern="0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pt-BR" b="1" kern="0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4</a:t>
            </a:r>
            <a:r>
              <a:rPr lang="pt-BR" kern="0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World Biodiesel Producer</a:t>
            </a:r>
            <a:endParaRPr lang="pt-BR" altLang="pt-BR" sz="900" i="1" kern="0" dirty="0">
              <a:solidFill>
                <a:schemeClr val="accent1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AE2E55A9-7C54-32F0-4CDE-BF9CFBD4E51F}"/>
              </a:ext>
            </a:extLst>
          </p:cNvPr>
          <p:cNvSpPr/>
          <p:nvPr/>
        </p:nvSpPr>
        <p:spPr>
          <a:xfrm>
            <a:off x="6127145" y="4078292"/>
            <a:ext cx="3426533" cy="478387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pt-BR" altLang="pt-BR" sz="1200" i="1" kern="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share</a:t>
            </a:r>
            <a:r>
              <a:rPr lang="pt-BR" altLang="pt-BR" sz="1200" i="1" kern="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lang="pt-BR" altLang="pt-BR" sz="1200" i="1" kern="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of</a:t>
            </a:r>
            <a:r>
              <a:rPr lang="pt-BR" altLang="pt-BR" sz="1200" i="1" kern="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lang="pt-BR" altLang="pt-BR" sz="1200" i="1" kern="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renewables</a:t>
            </a:r>
            <a:r>
              <a:rPr lang="pt-BR" altLang="pt-BR" sz="1200" i="1" kern="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lang="pt-BR" altLang="pt-BR" sz="1200" i="1" kern="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fuels</a:t>
            </a:r>
            <a:r>
              <a:rPr lang="pt-BR" altLang="pt-BR" sz="1200" i="1" kern="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in </a:t>
            </a:r>
            <a:r>
              <a:rPr lang="pt-BR" altLang="pt-BR" sz="1200" i="1" kern="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Transport</a:t>
            </a:r>
            <a:r>
              <a:rPr lang="pt-BR" altLang="pt-BR" sz="1200" i="1" kern="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lang="pt-BR" altLang="pt-BR" sz="1200" i="1" kern="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matrix</a:t>
            </a:r>
            <a:endParaRPr lang="pt-BR" altLang="pt-BR" sz="1200" i="1" kern="0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4A685703-7ACA-EF56-EF5E-B51B67D32292}"/>
              </a:ext>
            </a:extLst>
          </p:cNvPr>
          <p:cNvSpPr/>
          <p:nvPr/>
        </p:nvSpPr>
        <p:spPr>
          <a:xfrm>
            <a:off x="3243027" y="3499123"/>
            <a:ext cx="2680712" cy="1384995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 defTabSz="412750" hangingPunct="0">
              <a:defRPr/>
            </a:pPr>
            <a:r>
              <a:rPr lang="pt-BR" sz="3600" b="1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6.8</a:t>
            </a:r>
            <a:r>
              <a:rPr lang="pt-BR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bi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 </a:t>
            </a:r>
            <a:r>
              <a:rPr lang="pt-BR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liters</a:t>
            </a:r>
            <a:endParaRPr lang="pt-BR" sz="3600" b="0" i="0" u="none" strike="noStrike" kern="0" cap="none" spc="0" normalizeH="0" baseline="0" noProof="0" dirty="0">
              <a:ln>
                <a:noFill/>
              </a:ln>
              <a:solidFill>
                <a:srgbClr val="008A75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10% 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share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of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heavy-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duty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	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vehicles</a:t>
            </a:r>
            <a:r>
              <a:rPr lang="pt-BR" sz="1200" kern="0" dirty="0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 </a:t>
            </a:r>
            <a:r>
              <a:rPr lang="pt-BR" sz="1200" kern="0" dirty="0" err="1">
                <a:solidFill>
                  <a:srgbClr val="008A75"/>
                </a:solidFill>
                <a:latin typeface="Arial"/>
                <a:ea typeface="Helvetica Neue"/>
                <a:cs typeface="Arial"/>
                <a:sym typeface="Helvetica Neue"/>
              </a:rPr>
              <a:t>consuptiom</a:t>
            </a:r>
            <a:endParaRPr kumimoji="0" lang="pt-BR" sz="1200" i="0" u="none" strike="noStrike" kern="0" cap="none" spc="0" normalizeH="0" baseline="0" noProof="0" dirty="0">
              <a:ln>
                <a:noFill/>
              </a:ln>
              <a:solidFill>
                <a:srgbClr val="008A75"/>
              </a:solidFill>
              <a:effectLst/>
              <a:uLnTx/>
              <a:uFillTx/>
              <a:latin typeface="Arial"/>
              <a:ea typeface="Helvetica Neue"/>
              <a:cs typeface="Arial"/>
              <a:sym typeface="Helvetica Neue"/>
            </a:endParaRPr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E3A84892-D5E0-DA6B-166E-BC999344F8D6}"/>
              </a:ext>
            </a:extLst>
          </p:cNvPr>
          <p:cNvSpPr/>
          <p:nvPr/>
        </p:nvSpPr>
        <p:spPr>
          <a:xfrm>
            <a:off x="6663078" y="2563208"/>
            <a:ext cx="264543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buClr>
                <a:srgbClr val="004389"/>
              </a:buClr>
              <a:buSzTx/>
              <a:buFontTx/>
              <a:buNone/>
              <a:tabLst/>
              <a:defRPr/>
            </a:pPr>
            <a:r>
              <a:rPr lang="pt-BR" sz="4800" b="1" kern="0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21.4%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buClr>
                <a:srgbClr val="004389"/>
              </a:buClr>
              <a:buSzTx/>
              <a:buFontTx/>
              <a:buNone/>
              <a:tabLst/>
              <a:defRPr/>
            </a:pPr>
            <a:r>
              <a:rPr kumimoji="0" lang="pt-BR" altLang="pt-BR" b="0" i="1" u="none" strike="noStrike" kern="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(vs. 4.6% global </a:t>
            </a:r>
            <a:r>
              <a:rPr kumimoji="0" lang="pt-BR" altLang="pt-BR" b="0" i="1" u="none" strike="noStrike" kern="0" cap="none" spc="0" normalizeH="0" baseline="0" noProof="0" dirty="0" err="1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average</a:t>
            </a:r>
            <a:r>
              <a:rPr kumimoji="0" lang="pt-BR" altLang="pt-BR" b="0" i="1" u="none" strike="noStrike" kern="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)</a:t>
            </a:r>
          </a:p>
        </p:txBody>
      </p:sp>
      <p:grpSp>
        <p:nvGrpSpPr>
          <p:cNvPr id="302" name="Agrupar 301">
            <a:extLst>
              <a:ext uri="{FF2B5EF4-FFF2-40B4-BE49-F238E27FC236}">
                <a16:creationId xmlns:a16="http://schemas.microsoft.com/office/drawing/2014/main" id="{4ADF9AEF-213F-A54B-62A8-D6BFD77D19A6}"/>
              </a:ext>
            </a:extLst>
          </p:cNvPr>
          <p:cNvGrpSpPr/>
          <p:nvPr/>
        </p:nvGrpSpPr>
        <p:grpSpPr>
          <a:xfrm>
            <a:off x="6458046" y="4370931"/>
            <a:ext cx="2764729" cy="438088"/>
            <a:chOff x="7043937" y="6123229"/>
            <a:chExt cx="2764729" cy="438088"/>
          </a:xfrm>
        </p:grpSpPr>
        <p:sp>
          <p:nvSpPr>
            <p:cNvPr id="275" name="Freeform: Shape 771">
              <a:extLst>
                <a:ext uri="{FF2B5EF4-FFF2-40B4-BE49-F238E27FC236}">
                  <a16:creationId xmlns:a16="http://schemas.microsoft.com/office/drawing/2014/main" id="{DBE0C86E-E22F-D04D-5381-2C5A57236D07}"/>
                </a:ext>
              </a:extLst>
            </p:cNvPr>
            <p:cNvSpPr/>
            <p:nvPr/>
          </p:nvSpPr>
          <p:spPr>
            <a:xfrm>
              <a:off x="7872372" y="6352102"/>
              <a:ext cx="12637" cy="22370"/>
            </a:xfrm>
            <a:custGeom>
              <a:avLst/>
              <a:gdLst>
                <a:gd name="connsiteX0" fmla="*/ 0 w 12637"/>
                <a:gd name="connsiteY0" fmla="*/ 3978 h 22370"/>
                <a:gd name="connsiteX1" fmla="*/ 0 w 12637"/>
                <a:gd name="connsiteY1" fmla="*/ 4446 h 22370"/>
                <a:gd name="connsiteX2" fmla="*/ 5500 w 12637"/>
                <a:gd name="connsiteY2" fmla="*/ 5031 h 22370"/>
                <a:gd name="connsiteX3" fmla="*/ 5500 w 12637"/>
                <a:gd name="connsiteY3" fmla="*/ 21764 h 22370"/>
                <a:gd name="connsiteX4" fmla="*/ 12637 w 12637"/>
                <a:gd name="connsiteY4" fmla="*/ 16616 h 22370"/>
                <a:gd name="connsiteX5" fmla="*/ 12637 w 12637"/>
                <a:gd name="connsiteY5" fmla="*/ 0 h 22370"/>
                <a:gd name="connsiteX6" fmla="*/ 0 w 12637"/>
                <a:gd name="connsiteY6" fmla="*/ 3978 h 22370"/>
                <a:gd name="connsiteX7" fmla="*/ 0 w 12637"/>
                <a:gd name="connsiteY7" fmla="*/ 3978 h 2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7" h="22370">
                  <a:moveTo>
                    <a:pt x="0" y="3978"/>
                  </a:moveTo>
                  <a:lnTo>
                    <a:pt x="0" y="4446"/>
                  </a:lnTo>
                  <a:cubicBezTo>
                    <a:pt x="1755" y="4563"/>
                    <a:pt x="3393" y="4797"/>
                    <a:pt x="5500" y="5031"/>
                  </a:cubicBezTo>
                  <a:lnTo>
                    <a:pt x="5500" y="21764"/>
                  </a:lnTo>
                  <a:cubicBezTo>
                    <a:pt x="12286" y="23051"/>
                    <a:pt x="12637" y="22700"/>
                    <a:pt x="12637" y="16616"/>
                  </a:cubicBezTo>
                  <a:lnTo>
                    <a:pt x="12637" y="0"/>
                  </a:lnTo>
                  <a:cubicBezTo>
                    <a:pt x="7957" y="1521"/>
                    <a:pt x="3979" y="2808"/>
                    <a:pt x="0" y="3978"/>
                  </a:cubicBezTo>
                  <a:lnTo>
                    <a:pt x="0" y="3978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6" name="Freeform: Shape 772">
              <a:extLst>
                <a:ext uri="{FF2B5EF4-FFF2-40B4-BE49-F238E27FC236}">
                  <a16:creationId xmlns:a16="http://schemas.microsoft.com/office/drawing/2014/main" id="{F98D26B5-A0D7-92D7-AFF7-F4FAC3A8CE12}"/>
                </a:ext>
              </a:extLst>
            </p:cNvPr>
            <p:cNvSpPr/>
            <p:nvPr/>
          </p:nvSpPr>
          <p:spPr>
            <a:xfrm>
              <a:off x="7893564" y="6339464"/>
              <a:ext cx="29525" cy="33699"/>
            </a:xfrm>
            <a:custGeom>
              <a:avLst/>
              <a:gdLst>
                <a:gd name="connsiteX0" fmla="*/ 24208 w 29525"/>
                <a:gd name="connsiteY0" fmla="*/ 1638 h 33699"/>
                <a:gd name="connsiteX1" fmla="*/ 2795 w 29525"/>
                <a:gd name="connsiteY1" fmla="*/ 9595 h 33699"/>
                <a:gd name="connsiteX2" fmla="*/ 104 w 29525"/>
                <a:gd name="connsiteY2" fmla="*/ 12052 h 33699"/>
                <a:gd name="connsiteX3" fmla="*/ 104 w 29525"/>
                <a:gd name="connsiteY3" fmla="*/ 33699 h 33699"/>
                <a:gd name="connsiteX4" fmla="*/ 7476 w 29525"/>
                <a:gd name="connsiteY4" fmla="*/ 32880 h 33699"/>
                <a:gd name="connsiteX5" fmla="*/ 7476 w 29525"/>
                <a:gd name="connsiteY5" fmla="*/ 10882 h 33699"/>
                <a:gd name="connsiteX6" fmla="*/ 15198 w 29525"/>
                <a:gd name="connsiteY6" fmla="*/ 10882 h 33699"/>
                <a:gd name="connsiteX7" fmla="*/ 15198 w 29525"/>
                <a:gd name="connsiteY7" fmla="*/ 31476 h 33699"/>
                <a:gd name="connsiteX8" fmla="*/ 27602 w 29525"/>
                <a:gd name="connsiteY8" fmla="*/ 28902 h 33699"/>
                <a:gd name="connsiteX9" fmla="*/ 29474 w 29525"/>
                <a:gd name="connsiteY9" fmla="*/ 26678 h 33699"/>
                <a:gd name="connsiteX10" fmla="*/ 29474 w 29525"/>
                <a:gd name="connsiteY10" fmla="*/ 0 h 33699"/>
                <a:gd name="connsiteX11" fmla="*/ 24325 w 29525"/>
                <a:gd name="connsiteY11" fmla="*/ 1638 h 33699"/>
                <a:gd name="connsiteX12" fmla="*/ 24325 w 29525"/>
                <a:gd name="connsiteY12" fmla="*/ 1638 h 3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25" h="33699">
                  <a:moveTo>
                    <a:pt x="24208" y="1638"/>
                  </a:moveTo>
                  <a:cubicBezTo>
                    <a:pt x="17071" y="4212"/>
                    <a:pt x="9933" y="6787"/>
                    <a:pt x="2795" y="9595"/>
                  </a:cubicBezTo>
                  <a:cubicBezTo>
                    <a:pt x="1625" y="10063"/>
                    <a:pt x="104" y="11116"/>
                    <a:pt x="104" y="12052"/>
                  </a:cubicBezTo>
                  <a:cubicBezTo>
                    <a:pt x="-130" y="19073"/>
                    <a:pt x="104" y="26210"/>
                    <a:pt x="104" y="33699"/>
                  </a:cubicBezTo>
                  <a:cubicBezTo>
                    <a:pt x="2795" y="33348"/>
                    <a:pt x="5019" y="33114"/>
                    <a:pt x="7476" y="32880"/>
                  </a:cubicBezTo>
                  <a:lnTo>
                    <a:pt x="7476" y="10882"/>
                  </a:lnTo>
                  <a:lnTo>
                    <a:pt x="15198" y="10882"/>
                  </a:lnTo>
                  <a:lnTo>
                    <a:pt x="15198" y="31476"/>
                  </a:lnTo>
                  <a:cubicBezTo>
                    <a:pt x="19645" y="30657"/>
                    <a:pt x="23623" y="29955"/>
                    <a:pt x="27602" y="28902"/>
                  </a:cubicBezTo>
                  <a:cubicBezTo>
                    <a:pt x="28421" y="28785"/>
                    <a:pt x="29474" y="27381"/>
                    <a:pt x="29474" y="26678"/>
                  </a:cubicBezTo>
                  <a:cubicBezTo>
                    <a:pt x="29591" y="18020"/>
                    <a:pt x="29474" y="9361"/>
                    <a:pt x="29474" y="0"/>
                  </a:cubicBezTo>
                  <a:cubicBezTo>
                    <a:pt x="27368" y="468"/>
                    <a:pt x="25846" y="1053"/>
                    <a:pt x="24325" y="1638"/>
                  </a:cubicBezTo>
                  <a:lnTo>
                    <a:pt x="24325" y="1638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7" name="Freeform: Shape 773">
              <a:extLst>
                <a:ext uri="{FF2B5EF4-FFF2-40B4-BE49-F238E27FC236}">
                  <a16:creationId xmlns:a16="http://schemas.microsoft.com/office/drawing/2014/main" id="{C0A744F0-5C6A-A48D-E815-003A045D7A0E}"/>
                </a:ext>
              </a:extLst>
            </p:cNvPr>
            <p:cNvSpPr/>
            <p:nvPr/>
          </p:nvSpPr>
          <p:spPr>
            <a:xfrm>
              <a:off x="7862544" y="6356314"/>
              <a:ext cx="8424" cy="19657"/>
            </a:xfrm>
            <a:custGeom>
              <a:avLst/>
              <a:gdLst>
                <a:gd name="connsiteX0" fmla="*/ 0 w 8424"/>
                <a:gd name="connsiteY0" fmla="*/ 8074 h 19657"/>
                <a:gd name="connsiteX1" fmla="*/ 0 w 8424"/>
                <a:gd name="connsiteY1" fmla="*/ 19658 h 19657"/>
                <a:gd name="connsiteX2" fmla="*/ 8425 w 8424"/>
                <a:gd name="connsiteY2" fmla="*/ 19073 h 19657"/>
                <a:gd name="connsiteX3" fmla="*/ 8425 w 8424"/>
                <a:gd name="connsiteY3" fmla="*/ 0 h 19657"/>
                <a:gd name="connsiteX4" fmla="*/ 0 w 8424"/>
                <a:gd name="connsiteY4" fmla="*/ 8074 h 19657"/>
                <a:gd name="connsiteX5" fmla="*/ 0 w 8424"/>
                <a:gd name="connsiteY5" fmla="*/ 8074 h 1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" h="19657">
                  <a:moveTo>
                    <a:pt x="0" y="8074"/>
                  </a:moveTo>
                  <a:lnTo>
                    <a:pt x="0" y="19658"/>
                  </a:lnTo>
                  <a:cubicBezTo>
                    <a:pt x="2925" y="19424"/>
                    <a:pt x="5500" y="19307"/>
                    <a:pt x="8425" y="19073"/>
                  </a:cubicBezTo>
                  <a:lnTo>
                    <a:pt x="8425" y="0"/>
                  </a:lnTo>
                  <a:cubicBezTo>
                    <a:pt x="234" y="585"/>
                    <a:pt x="0" y="702"/>
                    <a:pt x="0" y="8074"/>
                  </a:cubicBezTo>
                  <a:lnTo>
                    <a:pt x="0" y="8074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8" name="Freeform: Shape 774">
              <a:extLst>
                <a:ext uri="{FF2B5EF4-FFF2-40B4-BE49-F238E27FC236}">
                  <a16:creationId xmlns:a16="http://schemas.microsoft.com/office/drawing/2014/main" id="{E2257685-6E6D-7C17-C9F0-2B4263EACC41}"/>
                </a:ext>
              </a:extLst>
            </p:cNvPr>
            <p:cNvSpPr/>
            <p:nvPr/>
          </p:nvSpPr>
          <p:spPr>
            <a:xfrm>
              <a:off x="7841939" y="6360409"/>
              <a:ext cx="13584" cy="16966"/>
            </a:xfrm>
            <a:custGeom>
              <a:avLst/>
              <a:gdLst>
                <a:gd name="connsiteX0" fmla="*/ 128 w 13584"/>
                <a:gd name="connsiteY0" fmla="*/ 16967 h 16966"/>
                <a:gd name="connsiteX1" fmla="*/ 6564 w 13584"/>
                <a:gd name="connsiteY1" fmla="*/ 16499 h 16966"/>
                <a:gd name="connsiteX2" fmla="*/ 13584 w 13584"/>
                <a:gd name="connsiteY2" fmla="*/ 15913 h 16966"/>
                <a:gd name="connsiteX3" fmla="*/ 13584 w 13584"/>
                <a:gd name="connsiteY3" fmla="*/ 0 h 16966"/>
                <a:gd name="connsiteX4" fmla="*/ 10425 w 13584"/>
                <a:gd name="connsiteY4" fmla="*/ 936 h 16966"/>
                <a:gd name="connsiteX5" fmla="*/ 128 w 13584"/>
                <a:gd name="connsiteY5" fmla="*/ 16850 h 16966"/>
                <a:gd name="connsiteX6" fmla="*/ 128 w 13584"/>
                <a:gd name="connsiteY6" fmla="*/ 16850 h 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4" h="16966">
                  <a:moveTo>
                    <a:pt x="128" y="16967"/>
                  </a:moveTo>
                  <a:cubicBezTo>
                    <a:pt x="2234" y="16733"/>
                    <a:pt x="4457" y="16733"/>
                    <a:pt x="6564" y="16499"/>
                  </a:cubicBezTo>
                  <a:cubicBezTo>
                    <a:pt x="8787" y="16264"/>
                    <a:pt x="11010" y="16147"/>
                    <a:pt x="13584" y="15913"/>
                  </a:cubicBezTo>
                  <a:lnTo>
                    <a:pt x="13584" y="0"/>
                  </a:lnTo>
                  <a:cubicBezTo>
                    <a:pt x="12063" y="468"/>
                    <a:pt x="11244" y="702"/>
                    <a:pt x="10425" y="936"/>
                  </a:cubicBezTo>
                  <a:cubicBezTo>
                    <a:pt x="2702" y="3198"/>
                    <a:pt x="-726" y="8503"/>
                    <a:pt x="128" y="16850"/>
                  </a:cubicBezTo>
                  <a:lnTo>
                    <a:pt x="128" y="1685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9" name="Freeform: Shape 775">
              <a:extLst>
                <a:ext uri="{FF2B5EF4-FFF2-40B4-BE49-F238E27FC236}">
                  <a16:creationId xmlns:a16="http://schemas.microsoft.com/office/drawing/2014/main" id="{5728D1EC-3C12-B899-33F5-EFA05F6A36C2}"/>
                </a:ext>
              </a:extLst>
            </p:cNvPr>
            <p:cNvSpPr/>
            <p:nvPr/>
          </p:nvSpPr>
          <p:spPr>
            <a:xfrm>
              <a:off x="8002840" y="6236976"/>
              <a:ext cx="131988" cy="57439"/>
            </a:xfrm>
            <a:custGeom>
              <a:avLst/>
              <a:gdLst>
                <a:gd name="connsiteX0" fmla="*/ 108235 w 131988"/>
                <a:gd name="connsiteY0" fmla="*/ 2093 h 57439"/>
                <a:gd name="connsiteX1" fmla="*/ 103906 w 131988"/>
                <a:gd name="connsiteY1" fmla="*/ 104 h 57439"/>
                <a:gd name="connsiteX2" fmla="*/ 32178 w 131988"/>
                <a:gd name="connsiteY2" fmla="*/ 104 h 57439"/>
                <a:gd name="connsiteX3" fmla="*/ 25742 w 131988"/>
                <a:gd name="connsiteY3" fmla="*/ 2795 h 57439"/>
                <a:gd name="connsiteX4" fmla="*/ 2925 w 131988"/>
                <a:gd name="connsiteY4" fmla="*/ 41994 h 57439"/>
                <a:gd name="connsiteX5" fmla="*/ 0 w 131988"/>
                <a:gd name="connsiteY5" fmla="*/ 57439 h 57439"/>
                <a:gd name="connsiteX6" fmla="*/ 131988 w 131988"/>
                <a:gd name="connsiteY6" fmla="*/ 57439 h 57439"/>
                <a:gd name="connsiteX7" fmla="*/ 108118 w 131988"/>
                <a:gd name="connsiteY7" fmla="*/ 1976 h 57439"/>
                <a:gd name="connsiteX8" fmla="*/ 108118 w 131988"/>
                <a:gd name="connsiteY8" fmla="*/ 1976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88" h="57439">
                  <a:moveTo>
                    <a:pt x="108235" y="2093"/>
                  </a:moveTo>
                  <a:cubicBezTo>
                    <a:pt x="107416" y="923"/>
                    <a:pt x="105426" y="104"/>
                    <a:pt x="103906" y="104"/>
                  </a:cubicBezTo>
                  <a:cubicBezTo>
                    <a:pt x="80035" y="104"/>
                    <a:pt x="56048" y="-130"/>
                    <a:pt x="32178" y="104"/>
                  </a:cubicBezTo>
                  <a:cubicBezTo>
                    <a:pt x="29955" y="104"/>
                    <a:pt x="27497" y="1391"/>
                    <a:pt x="25742" y="2795"/>
                  </a:cubicBezTo>
                  <a:cubicBezTo>
                    <a:pt x="12988" y="12741"/>
                    <a:pt x="6669" y="26782"/>
                    <a:pt x="2925" y="41994"/>
                  </a:cubicBezTo>
                  <a:cubicBezTo>
                    <a:pt x="1755" y="46908"/>
                    <a:pt x="1053" y="52057"/>
                    <a:pt x="0" y="57439"/>
                  </a:cubicBezTo>
                  <a:lnTo>
                    <a:pt x="131988" y="57439"/>
                  </a:lnTo>
                  <a:cubicBezTo>
                    <a:pt x="128712" y="36728"/>
                    <a:pt x="121223" y="18124"/>
                    <a:pt x="108118" y="1976"/>
                  </a:cubicBezTo>
                  <a:lnTo>
                    <a:pt x="108118" y="1976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0" name="Freeform: Shape 776">
              <a:extLst>
                <a:ext uri="{FF2B5EF4-FFF2-40B4-BE49-F238E27FC236}">
                  <a16:creationId xmlns:a16="http://schemas.microsoft.com/office/drawing/2014/main" id="{0FFA86A8-F231-34AA-B24E-EAD99D4F6323}"/>
                </a:ext>
              </a:extLst>
            </p:cNvPr>
            <p:cNvSpPr/>
            <p:nvPr/>
          </p:nvSpPr>
          <p:spPr>
            <a:xfrm>
              <a:off x="7819016" y="6124633"/>
              <a:ext cx="435513" cy="435513"/>
            </a:xfrm>
            <a:custGeom>
              <a:avLst/>
              <a:gdLst>
                <a:gd name="connsiteX0" fmla="*/ 217640 w 435513"/>
                <a:gd name="connsiteY0" fmla="*/ 0 h 435513"/>
                <a:gd name="connsiteX1" fmla="*/ 0 w 435513"/>
                <a:gd name="connsiteY1" fmla="*/ 217640 h 435513"/>
                <a:gd name="connsiteX2" fmla="*/ 702 w 435513"/>
                <a:gd name="connsiteY2" fmla="*/ 234255 h 435513"/>
                <a:gd name="connsiteX3" fmla="*/ 3393 w 435513"/>
                <a:gd name="connsiteY3" fmla="*/ 233085 h 435513"/>
                <a:gd name="connsiteX4" fmla="*/ 65877 w 435513"/>
                <a:gd name="connsiteY4" fmla="*/ 217757 h 435513"/>
                <a:gd name="connsiteX5" fmla="*/ 177154 w 435513"/>
                <a:gd name="connsiteY5" fmla="*/ 128478 h 435513"/>
                <a:gd name="connsiteX6" fmla="*/ 229926 w 435513"/>
                <a:gd name="connsiteY6" fmla="*/ 94896 h 435513"/>
                <a:gd name="connsiteX7" fmla="*/ 280358 w 435513"/>
                <a:gd name="connsiteY7" fmla="*/ 96534 h 435513"/>
                <a:gd name="connsiteX8" fmla="*/ 314291 w 435513"/>
                <a:gd name="connsiteY8" fmla="*/ 119234 h 435513"/>
                <a:gd name="connsiteX9" fmla="*/ 317099 w 435513"/>
                <a:gd name="connsiteY9" fmla="*/ 124967 h 435513"/>
                <a:gd name="connsiteX10" fmla="*/ 331374 w 435513"/>
                <a:gd name="connsiteY10" fmla="*/ 167676 h 435513"/>
                <a:gd name="connsiteX11" fmla="*/ 337225 w 435513"/>
                <a:gd name="connsiteY11" fmla="*/ 197280 h 435513"/>
                <a:gd name="connsiteX12" fmla="*/ 337459 w 435513"/>
                <a:gd name="connsiteY12" fmla="*/ 249467 h 435513"/>
                <a:gd name="connsiteX13" fmla="*/ 336991 w 435513"/>
                <a:gd name="connsiteY13" fmla="*/ 255434 h 435513"/>
                <a:gd name="connsiteX14" fmla="*/ 291591 w 435513"/>
                <a:gd name="connsiteY14" fmla="*/ 292527 h 435513"/>
                <a:gd name="connsiteX15" fmla="*/ 13106 w 435513"/>
                <a:gd name="connsiteY15" fmla="*/ 292527 h 435513"/>
                <a:gd name="connsiteX16" fmla="*/ 16148 w 435513"/>
                <a:gd name="connsiteY16" fmla="*/ 300133 h 435513"/>
                <a:gd name="connsiteX17" fmla="*/ 248765 w 435513"/>
                <a:gd name="connsiteY17" fmla="*/ 300133 h 435513"/>
                <a:gd name="connsiteX18" fmla="*/ 248765 w 435513"/>
                <a:gd name="connsiteY18" fmla="*/ 309259 h 435513"/>
                <a:gd name="connsiteX19" fmla="*/ 282113 w 435513"/>
                <a:gd name="connsiteY19" fmla="*/ 309259 h 435513"/>
                <a:gd name="connsiteX20" fmla="*/ 282113 w 435513"/>
                <a:gd name="connsiteY20" fmla="*/ 299782 h 435513"/>
                <a:gd name="connsiteX21" fmla="*/ 306568 w 435513"/>
                <a:gd name="connsiteY21" fmla="*/ 299782 h 435513"/>
                <a:gd name="connsiteX22" fmla="*/ 309494 w 435513"/>
                <a:gd name="connsiteY22" fmla="*/ 302239 h 435513"/>
                <a:gd name="connsiteX23" fmla="*/ 319791 w 435513"/>
                <a:gd name="connsiteY23" fmla="*/ 322833 h 435513"/>
                <a:gd name="connsiteX24" fmla="*/ 311483 w 435513"/>
                <a:gd name="connsiteY24" fmla="*/ 335821 h 435513"/>
                <a:gd name="connsiteX25" fmla="*/ 253329 w 435513"/>
                <a:gd name="connsiteY25" fmla="*/ 330321 h 435513"/>
                <a:gd name="connsiteX26" fmla="*/ 205120 w 435513"/>
                <a:gd name="connsiteY26" fmla="*/ 324120 h 435513"/>
                <a:gd name="connsiteX27" fmla="*/ 146381 w 435513"/>
                <a:gd name="connsiteY27" fmla="*/ 319439 h 435513"/>
                <a:gd name="connsiteX28" fmla="*/ 81205 w 435513"/>
                <a:gd name="connsiteY28" fmla="*/ 314642 h 435513"/>
                <a:gd name="connsiteX29" fmla="*/ 21179 w 435513"/>
                <a:gd name="connsiteY29" fmla="*/ 311015 h 435513"/>
                <a:gd name="connsiteX30" fmla="*/ 217874 w 435513"/>
                <a:gd name="connsiteY30" fmla="*/ 435514 h 435513"/>
                <a:gd name="connsiteX31" fmla="*/ 435514 w 435513"/>
                <a:gd name="connsiteY31" fmla="*/ 217874 h 435513"/>
                <a:gd name="connsiteX32" fmla="*/ 217874 w 435513"/>
                <a:gd name="connsiteY32" fmla="*/ 234 h 435513"/>
                <a:gd name="connsiteX33" fmla="*/ 217874 w 435513"/>
                <a:gd name="connsiteY33" fmla="*/ 234 h 43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5513" h="435513">
                  <a:moveTo>
                    <a:pt x="217640" y="0"/>
                  </a:moveTo>
                  <a:cubicBezTo>
                    <a:pt x="97470" y="0"/>
                    <a:pt x="0" y="97470"/>
                    <a:pt x="0" y="217640"/>
                  </a:cubicBezTo>
                  <a:cubicBezTo>
                    <a:pt x="0" y="223256"/>
                    <a:pt x="234" y="228756"/>
                    <a:pt x="702" y="234255"/>
                  </a:cubicBezTo>
                  <a:cubicBezTo>
                    <a:pt x="1287" y="233670"/>
                    <a:pt x="2340" y="233436"/>
                    <a:pt x="3393" y="233085"/>
                  </a:cubicBezTo>
                  <a:cubicBezTo>
                    <a:pt x="24338" y="228054"/>
                    <a:pt x="45166" y="223256"/>
                    <a:pt x="65877" y="217757"/>
                  </a:cubicBezTo>
                  <a:cubicBezTo>
                    <a:pt x="115958" y="204301"/>
                    <a:pt x="152465" y="173995"/>
                    <a:pt x="177154" y="128478"/>
                  </a:cubicBezTo>
                  <a:cubicBezTo>
                    <a:pt x="188387" y="107767"/>
                    <a:pt x="206875" y="96417"/>
                    <a:pt x="229926" y="94896"/>
                  </a:cubicBezTo>
                  <a:cubicBezTo>
                    <a:pt x="246659" y="93726"/>
                    <a:pt x="263508" y="95715"/>
                    <a:pt x="280358" y="96534"/>
                  </a:cubicBezTo>
                  <a:cubicBezTo>
                    <a:pt x="296154" y="97236"/>
                    <a:pt x="307504" y="104959"/>
                    <a:pt x="314291" y="119234"/>
                  </a:cubicBezTo>
                  <a:cubicBezTo>
                    <a:pt x="315227" y="121223"/>
                    <a:pt x="316397" y="122978"/>
                    <a:pt x="317099" y="124967"/>
                  </a:cubicBezTo>
                  <a:cubicBezTo>
                    <a:pt x="322014" y="139243"/>
                    <a:pt x="327162" y="153284"/>
                    <a:pt x="331374" y="167676"/>
                  </a:cubicBezTo>
                  <a:cubicBezTo>
                    <a:pt x="334183" y="177388"/>
                    <a:pt x="336757" y="187334"/>
                    <a:pt x="337225" y="197280"/>
                  </a:cubicBezTo>
                  <a:cubicBezTo>
                    <a:pt x="338161" y="214715"/>
                    <a:pt x="337459" y="232032"/>
                    <a:pt x="337459" y="249467"/>
                  </a:cubicBezTo>
                  <a:cubicBezTo>
                    <a:pt x="337459" y="251456"/>
                    <a:pt x="337459" y="253445"/>
                    <a:pt x="336991" y="255434"/>
                  </a:cubicBezTo>
                  <a:cubicBezTo>
                    <a:pt x="333481" y="277081"/>
                    <a:pt x="314291" y="292644"/>
                    <a:pt x="291591" y="292527"/>
                  </a:cubicBezTo>
                  <a:cubicBezTo>
                    <a:pt x="198801" y="292293"/>
                    <a:pt x="105895" y="292527"/>
                    <a:pt x="13106" y="292527"/>
                  </a:cubicBezTo>
                  <a:cubicBezTo>
                    <a:pt x="14041" y="295101"/>
                    <a:pt x="14977" y="297675"/>
                    <a:pt x="16148" y="300133"/>
                  </a:cubicBezTo>
                  <a:lnTo>
                    <a:pt x="248765" y="300133"/>
                  </a:lnTo>
                  <a:lnTo>
                    <a:pt x="248765" y="309259"/>
                  </a:lnTo>
                  <a:lnTo>
                    <a:pt x="282113" y="309259"/>
                  </a:lnTo>
                  <a:lnTo>
                    <a:pt x="282113" y="299782"/>
                  </a:lnTo>
                  <a:cubicBezTo>
                    <a:pt x="290655" y="299782"/>
                    <a:pt x="298612" y="299782"/>
                    <a:pt x="306568" y="299782"/>
                  </a:cubicBezTo>
                  <a:cubicBezTo>
                    <a:pt x="307621" y="299782"/>
                    <a:pt x="308909" y="301186"/>
                    <a:pt x="309494" y="302239"/>
                  </a:cubicBezTo>
                  <a:cubicBezTo>
                    <a:pt x="313004" y="309142"/>
                    <a:pt x="316397" y="315929"/>
                    <a:pt x="319791" y="322833"/>
                  </a:cubicBezTo>
                  <a:cubicBezTo>
                    <a:pt x="323652" y="330906"/>
                    <a:pt x="320375" y="336406"/>
                    <a:pt x="311483" y="335821"/>
                  </a:cubicBezTo>
                  <a:cubicBezTo>
                    <a:pt x="292059" y="334300"/>
                    <a:pt x="272635" y="332544"/>
                    <a:pt x="253329" y="330321"/>
                  </a:cubicBezTo>
                  <a:cubicBezTo>
                    <a:pt x="237298" y="328566"/>
                    <a:pt x="221151" y="325758"/>
                    <a:pt x="205120" y="324120"/>
                  </a:cubicBezTo>
                  <a:cubicBezTo>
                    <a:pt x="185579" y="322131"/>
                    <a:pt x="165921" y="320960"/>
                    <a:pt x="146381" y="319439"/>
                  </a:cubicBezTo>
                  <a:cubicBezTo>
                    <a:pt x="124617" y="317801"/>
                    <a:pt x="102970" y="316163"/>
                    <a:pt x="81205" y="314642"/>
                  </a:cubicBezTo>
                  <a:cubicBezTo>
                    <a:pt x="61197" y="313355"/>
                    <a:pt x="41188" y="312185"/>
                    <a:pt x="21179" y="311015"/>
                  </a:cubicBezTo>
                  <a:cubicBezTo>
                    <a:pt x="56165" y="384614"/>
                    <a:pt x="130935" y="435514"/>
                    <a:pt x="217874" y="435514"/>
                  </a:cubicBezTo>
                  <a:cubicBezTo>
                    <a:pt x="338044" y="435514"/>
                    <a:pt x="435514" y="338044"/>
                    <a:pt x="435514" y="217874"/>
                  </a:cubicBezTo>
                  <a:cubicBezTo>
                    <a:pt x="435514" y="97704"/>
                    <a:pt x="338044" y="234"/>
                    <a:pt x="217874" y="234"/>
                  </a:cubicBezTo>
                  <a:lnTo>
                    <a:pt x="217874" y="234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1" name="Freeform: Shape 777">
              <a:extLst>
                <a:ext uri="{FF2B5EF4-FFF2-40B4-BE49-F238E27FC236}">
                  <a16:creationId xmlns:a16="http://schemas.microsoft.com/office/drawing/2014/main" id="{22153199-0DC2-CCFF-0C78-CCDF63D8944C}"/>
                </a:ext>
              </a:extLst>
            </p:cNvPr>
            <p:cNvSpPr/>
            <p:nvPr/>
          </p:nvSpPr>
          <p:spPr>
            <a:xfrm>
              <a:off x="8105456" y="6345081"/>
              <a:ext cx="29488" cy="28082"/>
            </a:xfrm>
            <a:custGeom>
              <a:avLst/>
              <a:gdLst>
                <a:gd name="connsiteX0" fmla="*/ 14979 w 29488"/>
                <a:gd name="connsiteY0" fmla="*/ 0 h 28082"/>
                <a:gd name="connsiteX1" fmla="*/ 1 w 29488"/>
                <a:gd name="connsiteY1" fmla="*/ 14158 h 28082"/>
                <a:gd name="connsiteX2" fmla="*/ 14862 w 29488"/>
                <a:gd name="connsiteY2" fmla="*/ 28083 h 28082"/>
                <a:gd name="connsiteX3" fmla="*/ 29488 w 29488"/>
                <a:gd name="connsiteY3" fmla="*/ 14041 h 28082"/>
                <a:gd name="connsiteX4" fmla="*/ 14979 w 29488"/>
                <a:gd name="connsiteY4" fmla="*/ 0 h 28082"/>
                <a:gd name="connsiteX5" fmla="*/ 14979 w 29488"/>
                <a:gd name="connsiteY5" fmla="*/ 0 h 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8" h="28082">
                  <a:moveTo>
                    <a:pt x="14979" y="0"/>
                  </a:moveTo>
                  <a:cubicBezTo>
                    <a:pt x="6671" y="0"/>
                    <a:pt x="-116" y="6319"/>
                    <a:pt x="1" y="14158"/>
                  </a:cubicBezTo>
                  <a:cubicBezTo>
                    <a:pt x="1" y="21881"/>
                    <a:pt x="6788" y="28083"/>
                    <a:pt x="14862" y="28083"/>
                  </a:cubicBezTo>
                  <a:cubicBezTo>
                    <a:pt x="22935" y="28083"/>
                    <a:pt x="29371" y="21998"/>
                    <a:pt x="29488" y="14041"/>
                  </a:cubicBezTo>
                  <a:cubicBezTo>
                    <a:pt x="29488" y="6085"/>
                    <a:pt x="23170" y="0"/>
                    <a:pt x="14979" y="0"/>
                  </a:cubicBezTo>
                  <a:lnTo>
                    <a:pt x="14979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2" name="Freeform: Shape 778">
              <a:extLst>
                <a:ext uri="{FF2B5EF4-FFF2-40B4-BE49-F238E27FC236}">
                  <a16:creationId xmlns:a16="http://schemas.microsoft.com/office/drawing/2014/main" id="{B6405538-4652-DBCA-4E5C-67A45D944F63}"/>
                </a:ext>
              </a:extLst>
            </p:cNvPr>
            <p:cNvSpPr/>
            <p:nvPr/>
          </p:nvSpPr>
          <p:spPr>
            <a:xfrm>
              <a:off x="8025423" y="6345079"/>
              <a:ext cx="28084" cy="28084"/>
            </a:xfrm>
            <a:custGeom>
              <a:avLst/>
              <a:gdLst>
                <a:gd name="connsiteX0" fmla="*/ 13924 w 28084"/>
                <a:gd name="connsiteY0" fmla="*/ 2 h 28084"/>
                <a:gd name="connsiteX1" fmla="*/ 0 w 28084"/>
                <a:gd name="connsiteY1" fmla="*/ 14160 h 28084"/>
                <a:gd name="connsiteX2" fmla="*/ 14158 w 28084"/>
                <a:gd name="connsiteY2" fmla="*/ 28084 h 28084"/>
                <a:gd name="connsiteX3" fmla="*/ 28083 w 28084"/>
                <a:gd name="connsiteY3" fmla="*/ 13926 h 28084"/>
                <a:gd name="connsiteX4" fmla="*/ 13924 w 28084"/>
                <a:gd name="connsiteY4" fmla="*/ 2 h 28084"/>
                <a:gd name="connsiteX5" fmla="*/ 13924 w 28084"/>
                <a:gd name="connsiteY5" fmla="*/ 2 h 2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84" h="28084">
                  <a:moveTo>
                    <a:pt x="13924" y="2"/>
                  </a:moveTo>
                  <a:cubicBezTo>
                    <a:pt x="5968" y="2"/>
                    <a:pt x="0" y="6203"/>
                    <a:pt x="0" y="14160"/>
                  </a:cubicBezTo>
                  <a:cubicBezTo>
                    <a:pt x="0" y="22000"/>
                    <a:pt x="6202" y="28084"/>
                    <a:pt x="14158" y="28084"/>
                  </a:cubicBezTo>
                  <a:cubicBezTo>
                    <a:pt x="22115" y="28084"/>
                    <a:pt x="28200" y="21766"/>
                    <a:pt x="28083" y="13926"/>
                  </a:cubicBezTo>
                  <a:cubicBezTo>
                    <a:pt x="28083" y="5969"/>
                    <a:pt x="21764" y="-115"/>
                    <a:pt x="13924" y="2"/>
                  </a:cubicBezTo>
                  <a:lnTo>
                    <a:pt x="13924" y="2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3" name="Freeform: Shape 779">
              <a:extLst>
                <a:ext uri="{FF2B5EF4-FFF2-40B4-BE49-F238E27FC236}">
                  <a16:creationId xmlns:a16="http://schemas.microsoft.com/office/drawing/2014/main" id="{65D33CFA-9381-2465-6C7C-603E18474134}"/>
                </a:ext>
              </a:extLst>
            </p:cNvPr>
            <p:cNvSpPr/>
            <p:nvPr/>
          </p:nvSpPr>
          <p:spPr>
            <a:xfrm>
              <a:off x="7949366" y="6318286"/>
              <a:ext cx="16953" cy="42240"/>
            </a:xfrm>
            <a:custGeom>
              <a:avLst/>
              <a:gdLst>
                <a:gd name="connsiteX0" fmla="*/ 234 w 16953"/>
                <a:gd name="connsiteY0" fmla="*/ 7840 h 42240"/>
                <a:gd name="connsiteX1" fmla="*/ 2106 w 16953"/>
                <a:gd name="connsiteY1" fmla="*/ 12286 h 42240"/>
                <a:gd name="connsiteX2" fmla="*/ 2106 w 16953"/>
                <a:gd name="connsiteY2" fmla="*/ 37794 h 42240"/>
                <a:gd name="connsiteX3" fmla="*/ 2106 w 16953"/>
                <a:gd name="connsiteY3" fmla="*/ 42241 h 42240"/>
                <a:gd name="connsiteX4" fmla="*/ 14509 w 16953"/>
                <a:gd name="connsiteY4" fmla="*/ 39316 h 42240"/>
                <a:gd name="connsiteX5" fmla="*/ 16850 w 16953"/>
                <a:gd name="connsiteY5" fmla="*/ 36507 h 42240"/>
                <a:gd name="connsiteX6" fmla="*/ 16850 w 16953"/>
                <a:gd name="connsiteY6" fmla="*/ 0 h 42240"/>
                <a:gd name="connsiteX7" fmla="*/ 0 w 16953"/>
                <a:gd name="connsiteY7" fmla="*/ 7723 h 42240"/>
                <a:gd name="connsiteX8" fmla="*/ 0 w 16953"/>
                <a:gd name="connsiteY8" fmla="*/ 7723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3" h="42240">
                  <a:moveTo>
                    <a:pt x="234" y="7840"/>
                  </a:moveTo>
                  <a:cubicBezTo>
                    <a:pt x="936" y="9361"/>
                    <a:pt x="1989" y="10882"/>
                    <a:pt x="2106" y="12286"/>
                  </a:cubicBezTo>
                  <a:cubicBezTo>
                    <a:pt x="2340" y="20711"/>
                    <a:pt x="2106" y="29253"/>
                    <a:pt x="2106" y="37794"/>
                  </a:cubicBezTo>
                  <a:lnTo>
                    <a:pt x="2106" y="42241"/>
                  </a:lnTo>
                  <a:cubicBezTo>
                    <a:pt x="6670" y="41188"/>
                    <a:pt x="10648" y="40486"/>
                    <a:pt x="14509" y="39316"/>
                  </a:cubicBezTo>
                  <a:cubicBezTo>
                    <a:pt x="15562" y="39082"/>
                    <a:pt x="16850" y="37443"/>
                    <a:pt x="16850" y="36507"/>
                  </a:cubicBezTo>
                  <a:cubicBezTo>
                    <a:pt x="17083" y="24689"/>
                    <a:pt x="16850" y="12754"/>
                    <a:pt x="16850" y="0"/>
                  </a:cubicBezTo>
                  <a:cubicBezTo>
                    <a:pt x="10531" y="2925"/>
                    <a:pt x="5031" y="5383"/>
                    <a:pt x="0" y="7723"/>
                  </a:cubicBezTo>
                  <a:lnTo>
                    <a:pt x="0" y="7723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4" name="Freeform: Shape 780">
              <a:extLst>
                <a:ext uri="{FF2B5EF4-FFF2-40B4-BE49-F238E27FC236}">
                  <a16:creationId xmlns:a16="http://schemas.microsoft.com/office/drawing/2014/main" id="{001D603D-60B0-99C5-DE32-CC983744FF9E}"/>
                </a:ext>
              </a:extLst>
            </p:cNvPr>
            <p:cNvSpPr/>
            <p:nvPr/>
          </p:nvSpPr>
          <p:spPr>
            <a:xfrm>
              <a:off x="7930059" y="6328231"/>
              <a:ext cx="13976" cy="37911"/>
            </a:xfrm>
            <a:custGeom>
              <a:avLst/>
              <a:gdLst>
                <a:gd name="connsiteX0" fmla="*/ 1287 w 13976"/>
                <a:gd name="connsiteY0" fmla="*/ 6085 h 37911"/>
                <a:gd name="connsiteX1" fmla="*/ 0 w 13976"/>
                <a:gd name="connsiteY1" fmla="*/ 8893 h 37911"/>
                <a:gd name="connsiteX2" fmla="*/ 0 w 13976"/>
                <a:gd name="connsiteY2" fmla="*/ 37911 h 37911"/>
                <a:gd name="connsiteX3" fmla="*/ 11818 w 13976"/>
                <a:gd name="connsiteY3" fmla="*/ 34986 h 37911"/>
                <a:gd name="connsiteX4" fmla="*/ 13924 w 13976"/>
                <a:gd name="connsiteY4" fmla="*/ 32061 h 37911"/>
                <a:gd name="connsiteX5" fmla="*/ 13924 w 13976"/>
                <a:gd name="connsiteY5" fmla="*/ 0 h 37911"/>
                <a:gd name="connsiteX6" fmla="*/ 1287 w 13976"/>
                <a:gd name="connsiteY6" fmla="*/ 6085 h 37911"/>
                <a:gd name="connsiteX7" fmla="*/ 1287 w 13976"/>
                <a:gd name="connsiteY7" fmla="*/ 6085 h 3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6" h="37911">
                  <a:moveTo>
                    <a:pt x="1287" y="6085"/>
                  </a:moveTo>
                  <a:cubicBezTo>
                    <a:pt x="585" y="6436"/>
                    <a:pt x="0" y="7957"/>
                    <a:pt x="0" y="8893"/>
                  </a:cubicBezTo>
                  <a:cubicBezTo>
                    <a:pt x="0" y="18371"/>
                    <a:pt x="0" y="27732"/>
                    <a:pt x="0" y="37911"/>
                  </a:cubicBezTo>
                  <a:cubicBezTo>
                    <a:pt x="4329" y="36975"/>
                    <a:pt x="8191" y="36156"/>
                    <a:pt x="11818" y="34986"/>
                  </a:cubicBezTo>
                  <a:cubicBezTo>
                    <a:pt x="12754" y="34752"/>
                    <a:pt x="13924" y="33114"/>
                    <a:pt x="13924" y="32061"/>
                  </a:cubicBezTo>
                  <a:cubicBezTo>
                    <a:pt x="14041" y="21647"/>
                    <a:pt x="13924" y="11116"/>
                    <a:pt x="13924" y="0"/>
                  </a:cubicBezTo>
                  <a:cubicBezTo>
                    <a:pt x="9595" y="2106"/>
                    <a:pt x="5265" y="4095"/>
                    <a:pt x="1287" y="6085"/>
                  </a:cubicBezTo>
                  <a:lnTo>
                    <a:pt x="1287" y="6085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5" name="Freeform: Shape 804">
              <a:extLst>
                <a:ext uri="{FF2B5EF4-FFF2-40B4-BE49-F238E27FC236}">
                  <a16:creationId xmlns:a16="http://schemas.microsoft.com/office/drawing/2014/main" id="{D2CBE628-438E-5225-0363-96B8C8BCCFFA}"/>
                </a:ext>
              </a:extLst>
            </p:cNvPr>
            <p:cNvSpPr/>
            <p:nvPr/>
          </p:nvSpPr>
          <p:spPr>
            <a:xfrm>
              <a:off x="7043937" y="6124633"/>
              <a:ext cx="435280" cy="435279"/>
            </a:xfrm>
            <a:custGeom>
              <a:avLst/>
              <a:gdLst>
                <a:gd name="connsiteX0" fmla="*/ 217640 w 435280"/>
                <a:gd name="connsiteY0" fmla="*/ 0 h 435279"/>
                <a:gd name="connsiteX1" fmla="*/ 0 w 435280"/>
                <a:gd name="connsiteY1" fmla="*/ 217640 h 435279"/>
                <a:gd name="connsiteX2" fmla="*/ 217640 w 435280"/>
                <a:gd name="connsiteY2" fmla="*/ 435280 h 435279"/>
                <a:gd name="connsiteX3" fmla="*/ 435280 w 435280"/>
                <a:gd name="connsiteY3" fmla="*/ 217640 h 435279"/>
                <a:gd name="connsiteX4" fmla="*/ 217640 w 435280"/>
                <a:gd name="connsiteY4" fmla="*/ 0 h 435279"/>
                <a:gd name="connsiteX5" fmla="*/ 217640 w 435280"/>
                <a:gd name="connsiteY5" fmla="*/ 0 h 435279"/>
                <a:gd name="connsiteX6" fmla="*/ 205939 w 435280"/>
                <a:gd name="connsiteY6" fmla="*/ 203482 h 435279"/>
                <a:gd name="connsiteX7" fmla="*/ 221384 w 435280"/>
                <a:gd name="connsiteY7" fmla="*/ 203482 h 435279"/>
                <a:gd name="connsiteX8" fmla="*/ 221384 w 435280"/>
                <a:gd name="connsiteY8" fmla="*/ 176920 h 435279"/>
                <a:gd name="connsiteX9" fmla="*/ 301069 w 435280"/>
                <a:gd name="connsiteY9" fmla="*/ 176920 h 435279"/>
                <a:gd name="connsiteX10" fmla="*/ 301069 w 435280"/>
                <a:gd name="connsiteY10" fmla="*/ 203482 h 435279"/>
                <a:gd name="connsiteX11" fmla="*/ 319556 w 435280"/>
                <a:gd name="connsiteY11" fmla="*/ 203482 h 435279"/>
                <a:gd name="connsiteX12" fmla="*/ 319556 w 435280"/>
                <a:gd name="connsiteY12" fmla="*/ 226533 h 435279"/>
                <a:gd name="connsiteX13" fmla="*/ 205822 w 435280"/>
                <a:gd name="connsiteY13" fmla="*/ 226533 h 435279"/>
                <a:gd name="connsiteX14" fmla="*/ 205822 w 435280"/>
                <a:gd name="connsiteY14" fmla="*/ 203482 h 435279"/>
                <a:gd name="connsiteX15" fmla="*/ 205822 w 435280"/>
                <a:gd name="connsiteY15" fmla="*/ 203482 h 435279"/>
                <a:gd name="connsiteX16" fmla="*/ 95364 w 435280"/>
                <a:gd name="connsiteY16" fmla="*/ 204301 h 435279"/>
                <a:gd name="connsiteX17" fmla="*/ 95364 w 435280"/>
                <a:gd name="connsiteY17" fmla="*/ 174931 h 435279"/>
                <a:gd name="connsiteX18" fmla="*/ 129297 w 435280"/>
                <a:gd name="connsiteY18" fmla="*/ 174931 h 435279"/>
                <a:gd name="connsiteX19" fmla="*/ 129297 w 435280"/>
                <a:gd name="connsiteY19" fmla="*/ 129999 h 435279"/>
                <a:gd name="connsiteX20" fmla="*/ 199035 w 435280"/>
                <a:gd name="connsiteY20" fmla="*/ 129999 h 435279"/>
                <a:gd name="connsiteX21" fmla="*/ 199035 w 435280"/>
                <a:gd name="connsiteY21" fmla="*/ 226533 h 435279"/>
                <a:gd name="connsiteX22" fmla="*/ 95364 w 435280"/>
                <a:gd name="connsiteY22" fmla="*/ 226533 h 435279"/>
                <a:gd name="connsiteX23" fmla="*/ 95364 w 435280"/>
                <a:gd name="connsiteY23" fmla="*/ 204301 h 435279"/>
                <a:gd name="connsiteX24" fmla="*/ 95364 w 435280"/>
                <a:gd name="connsiteY24" fmla="*/ 204301 h 435279"/>
                <a:gd name="connsiteX25" fmla="*/ 346118 w 435280"/>
                <a:gd name="connsiteY25" fmla="*/ 296973 h 435279"/>
                <a:gd name="connsiteX26" fmla="*/ 340033 w 435280"/>
                <a:gd name="connsiteY26" fmla="*/ 303058 h 435279"/>
                <a:gd name="connsiteX27" fmla="*/ 331726 w 435280"/>
                <a:gd name="connsiteY27" fmla="*/ 305281 h 435279"/>
                <a:gd name="connsiteX28" fmla="*/ 76291 w 435280"/>
                <a:gd name="connsiteY28" fmla="*/ 305281 h 435279"/>
                <a:gd name="connsiteX29" fmla="*/ 64941 w 435280"/>
                <a:gd name="connsiteY29" fmla="*/ 300835 h 435279"/>
                <a:gd name="connsiteX30" fmla="*/ 59793 w 435280"/>
                <a:gd name="connsiteY30" fmla="*/ 289719 h 435279"/>
                <a:gd name="connsiteX31" fmla="*/ 55463 w 435280"/>
                <a:gd name="connsiteY31" fmla="*/ 221033 h 435279"/>
                <a:gd name="connsiteX32" fmla="*/ 56282 w 435280"/>
                <a:gd name="connsiteY32" fmla="*/ 214364 h 435279"/>
                <a:gd name="connsiteX33" fmla="*/ 59793 w 435280"/>
                <a:gd name="connsiteY33" fmla="*/ 208630 h 435279"/>
                <a:gd name="connsiteX34" fmla="*/ 65292 w 435280"/>
                <a:gd name="connsiteY34" fmla="*/ 204769 h 435279"/>
                <a:gd name="connsiteX35" fmla="*/ 71845 w 435280"/>
                <a:gd name="connsiteY35" fmla="*/ 203482 h 435279"/>
                <a:gd name="connsiteX36" fmla="*/ 88226 w 435280"/>
                <a:gd name="connsiteY36" fmla="*/ 203482 h 435279"/>
                <a:gd name="connsiteX37" fmla="*/ 88226 w 435280"/>
                <a:gd name="connsiteY37" fmla="*/ 226533 h 435279"/>
                <a:gd name="connsiteX38" fmla="*/ 88226 w 435280"/>
                <a:gd name="connsiteY38" fmla="*/ 226533 h 435279"/>
                <a:gd name="connsiteX39" fmla="*/ 88226 w 435280"/>
                <a:gd name="connsiteY39" fmla="*/ 233319 h 435279"/>
                <a:gd name="connsiteX40" fmla="*/ 326109 w 435280"/>
                <a:gd name="connsiteY40" fmla="*/ 233319 h 435279"/>
                <a:gd name="connsiteX41" fmla="*/ 326109 w 435280"/>
                <a:gd name="connsiteY41" fmla="*/ 203482 h 435279"/>
                <a:gd name="connsiteX42" fmla="*/ 394092 w 435280"/>
                <a:gd name="connsiteY42" fmla="*/ 203482 h 435279"/>
                <a:gd name="connsiteX43" fmla="*/ 395496 w 435280"/>
                <a:gd name="connsiteY43" fmla="*/ 203833 h 435279"/>
                <a:gd name="connsiteX44" fmla="*/ 396432 w 435280"/>
                <a:gd name="connsiteY44" fmla="*/ 207577 h 435279"/>
                <a:gd name="connsiteX45" fmla="*/ 345884 w 435280"/>
                <a:gd name="connsiteY45" fmla="*/ 296973 h 435279"/>
                <a:gd name="connsiteX46" fmla="*/ 345884 w 435280"/>
                <a:gd name="connsiteY46" fmla="*/ 296973 h 4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5280" h="435279">
                  <a:moveTo>
                    <a:pt x="217640" y="0"/>
                  </a:moveTo>
                  <a:cubicBezTo>
                    <a:pt x="97470" y="0"/>
                    <a:pt x="0" y="97470"/>
                    <a:pt x="0" y="217640"/>
                  </a:cubicBezTo>
                  <a:cubicBezTo>
                    <a:pt x="0" y="337810"/>
                    <a:pt x="97470" y="435280"/>
                    <a:pt x="217640" y="435280"/>
                  </a:cubicBezTo>
                  <a:cubicBezTo>
                    <a:pt x="337810" y="435280"/>
                    <a:pt x="435280" y="337810"/>
                    <a:pt x="435280" y="217640"/>
                  </a:cubicBezTo>
                  <a:cubicBezTo>
                    <a:pt x="435280" y="97470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205939" y="203482"/>
                  </a:moveTo>
                  <a:lnTo>
                    <a:pt x="221384" y="203482"/>
                  </a:lnTo>
                  <a:lnTo>
                    <a:pt x="221384" y="176920"/>
                  </a:lnTo>
                  <a:lnTo>
                    <a:pt x="301069" y="176920"/>
                  </a:lnTo>
                  <a:lnTo>
                    <a:pt x="301069" y="203482"/>
                  </a:lnTo>
                  <a:lnTo>
                    <a:pt x="319556" y="203482"/>
                  </a:lnTo>
                  <a:lnTo>
                    <a:pt x="319556" y="226533"/>
                  </a:lnTo>
                  <a:lnTo>
                    <a:pt x="205822" y="226533"/>
                  </a:lnTo>
                  <a:lnTo>
                    <a:pt x="205822" y="203482"/>
                  </a:lnTo>
                  <a:lnTo>
                    <a:pt x="205822" y="203482"/>
                  </a:lnTo>
                  <a:close/>
                  <a:moveTo>
                    <a:pt x="95364" y="204301"/>
                  </a:moveTo>
                  <a:lnTo>
                    <a:pt x="95364" y="174931"/>
                  </a:lnTo>
                  <a:lnTo>
                    <a:pt x="129297" y="174931"/>
                  </a:lnTo>
                  <a:lnTo>
                    <a:pt x="129297" y="129999"/>
                  </a:lnTo>
                  <a:lnTo>
                    <a:pt x="199035" y="129999"/>
                  </a:lnTo>
                  <a:lnTo>
                    <a:pt x="199035" y="226533"/>
                  </a:lnTo>
                  <a:lnTo>
                    <a:pt x="95364" y="226533"/>
                  </a:lnTo>
                  <a:lnTo>
                    <a:pt x="95364" y="204301"/>
                  </a:lnTo>
                  <a:lnTo>
                    <a:pt x="95364" y="204301"/>
                  </a:lnTo>
                  <a:close/>
                  <a:moveTo>
                    <a:pt x="346118" y="296973"/>
                  </a:moveTo>
                  <a:cubicBezTo>
                    <a:pt x="344597" y="299664"/>
                    <a:pt x="342490" y="301654"/>
                    <a:pt x="340033" y="303058"/>
                  </a:cubicBezTo>
                  <a:cubicBezTo>
                    <a:pt x="337576" y="304462"/>
                    <a:pt x="334768" y="305281"/>
                    <a:pt x="331726" y="305281"/>
                  </a:cubicBezTo>
                  <a:lnTo>
                    <a:pt x="76291" y="305281"/>
                  </a:lnTo>
                  <a:cubicBezTo>
                    <a:pt x="71962" y="305281"/>
                    <a:pt x="67983" y="303643"/>
                    <a:pt x="64941" y="300835"/>
                  </a:cubicBezTo>
                  <a:cubicBezTo>
                    <a:pt x="62016" y="298026"/>
                    <a:pt x="60027" y="294165"/>
                    <a:pt x="59793" y="289719"/>
                  </a:cubicBezTo>
                  <a:lnTo>
                    <a:pt x="55463" y="221033"/>
                  </a:lnTo>
                  <a:cubicBezTo>
                    <a:pt x="55229" y="218693"/>
                    <a:pt x="55580" y="216470"/>
                    <a:pt x="56282" y="214364"/>
                  </a:cubicBezTo>
                  <a:cubicBezTo>
                    <a:pt x="57101" y="212257"/>
                    <a:pt x="58271" y="210385"/>
                    <a:pt x="59793" y="208630"/>
                  </a:cubicBezTo>
                  <a:cubicBezTo>
                    <a:pt x="61431" y="206992"/>
                    <a:pt x="63186" y="205588"/>
                    <a:pt x="65292" y="204769"/>
                  </a:cubicBezTo>
                  <a:cubicBezTo>
                    <a:pt x="67281" y="203833"/>
                    <a:pt x="69504" y="203482"/>
                    <a:pt x="71845" y="203482"/>
                  </a:cubicBezTo>
                  <a:lnTo>
                    <a:pt x="88226" y="203482"/>
                  </a:lnTo>
                  <a:lnTo>
                    <a:pt x="88226" y="226533"/>
                  </a:lnTo>
                  <a:lnTo>
                    <a:pt x="88226" y="226533"/>
                  </a:lnTo>
                  <a:lnTo>
                    <a:pt x="88226" y="233319"/>
                  </a:lnTo>
                  <a:lnTo>
                    <a:pt x="326109" y="233319"/>
                  </a:lnTo>
                  <a:lnTo>
                    <a:pt x="326109" y="203482"/>
                  </a:lnTo>
                  <a:lnTo>
                    <a:pt x="394092" y="203482"/>
                  </a:lnTo>
                  <a:cubicBezTo>
                    <a:pt x="394092" y="203482"/>
                    <a:pt x="395028" y="203482"/>
                    <a:pt x="395496" y="203833"/>
                  </a:cubicBezTo>
                  <a:cubicBezTo>
                    <a:pt x="396783" y="204652"/>
                    <a:pt x="397252" y="206290"/>
                    <a:pt x="396432" y="207577"/>
                  </a:cubicBezTo>
                  <a:lnTo>
                    <a:pt x="345884" y="296973"/>
                  </a:lnTo>
                  <a:lnTo>
                    <a:pt x="345884" y="296973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6" name="Freeform: Shape 832">
              <a:extLst>
                <a:ext uri="{FF2B5EF4-FFF2-40B4-BE49-F238E27FC236}">
                  <a16:creationId xmlns:a16="http://schemas.microsoft.com/office/drawing/2014/main" id="{12461FD2-F972-1683-59D3-B3AD27C7FF04}"/>
                </a:ext>
              </a:extLst>
            </p:cNvPr>
            <p:cNvSpPr/>
            <p:nvPr/>
          </p:nvSpPr>
          <p:spPr>
            <a:xfrm>
              <a:off x="8874920" y="6384397"/>
              <a:ext cx="42124" cy="7020"/>
            </a:xfrm>
            <a:custGeom>
              <a:avLst/>
              <a:gdLst>
                <a:gd name="connsiteX0" fmla="*/ 0 w 42124"/>
                <a:gd name="connsiteY0" fmla="*/ 0 h 7020"/>
                <a:gd name="connsiteX1" fmla="*/ 42124 w 42124"/>
                <a:gd name="connsiteY1" fmla="*/ 0 h 7020"/>
                <a:gd name="connsiteX2" fmla="*/ 42124 w 42124"/>
                <a:gd name="connsiteY2" fmla="*/ 7021 h 7020"/>
                <a:gd name="connsiteX3" fmla="*/ 0 w 42124"/>
                <a:gd name="connsiteY3" fmla="*/ 7021 h 7020"/>
                <a:gd name="connsiteX4" fmla="*/ 0 w 42124"/>
                <a:gd name="connsiteY4" fmla="*/ 0 h 7020"/>
                <a:gd name="connsiteX5" fmla="*/ 0 w 42124"/>
                <a:gd name="connsiteY5" fmla="*/ 0 h 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4" h="7020">
                  <a:moveTo>
                    <a:pt x="0" y="0"/>
                  </a:moveTo>
                  <a:lnTo>
                    <a:pt x="42124" y="0"/>
                  </a:lnTo>
                  <a:lnTo>
                    <a:pt x="42124" y="7021"/>
                  </a:lnTo>
                  <a:lnTo>
                    <a:pt x="0" y="70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7" name="Freeform: Shape 833">
              <a:extLst>
                <a:ext uri="{FF2B5EF4-FFF2-40B4-BE49-F238E27FC236}">
                  <a16:creationId xmlns:a16="http://schemas.microsoft.com/office/drawing/2014/main" id="{29F94D99-B25C-8832-8B32-C1D76FC85C55}"/>
                </a:ext>
              </a:extLst>
            </p:cNvPr>
            <p:cNvSpPr/>
            <p:nvPr/>
          </p:nvSpPr>
          <p:spPr>
            <a:xfrm>
              <a:off x="8848125" y="6272066"/>
              <a:ext cx="94076" cy="53356"/>
            </a:xfrm>
            <a:custGeom>
              <a:avLst/>
              <a:gdLst>
                <a:gd name="connsiteX0" fmla="*/ 49145 w 94076"/>
                <a:gd name="connsiteY0" fmla="*/ 44347 h 53356"/>
                <a:gd name="connsiteX1" fmla="*/ 65409 w 94076"/>
                <a:gd name="connsiteY1" fmla="*/ 37560 h 53356"/>
                <a:gd name="connsiteX2" fmla="*/ 81673 w 94076"/>
                <a:gd name="connsiteY2" fmla="*/ 44347 h 53356"/>
                <a:gd name="connsiteX3" fmla="*/ 87290 w 94076"/>
                <a:gd name="connsiteY3" fmla="*/ 53357 h 53356"/>
                <a:gd name="connsiteX4" fmla="*/ 94076 w 94076"/>
                <a:gd name="connsiteY4" fmla="*/ 53357 h 53356"/>
                <a:gd name="connsiteX5" fmla="*/ 94076 w 94076"/>
                <a:gd name="connsiteY5" fmla="*/ 6085 h 53356"/>
                <a:gd name="connsiteX6" fmla="*/ 47039 w 94076"/>
                <a:gd name="connsiteY6" fmla="*/ 0 h 53356"/>
                <a:gd name="connsiteX7" fmla="*/ 0 w 94076"/>
                <a:gd name="connsiteY7" fmla="*/ 6085 h 53356"/>
                <a:gd name="connsiteX8" fmla="*/ 0 w 94076"/>
                <a:gd name="connsiteY8" fmla="*/ 53357 h 53356"/>
                <a:gd name="connsiteX9" fmla="*/ 43528 w 94076"/>
                <a:gd name="connsiteY9" fmla="*/ 53357 h 53356"/>
                <a:gd name="connsiteX10" fmla="*/ 49028 w 94076"/>
                <a:gd name="connsiteY10" fmla="*/ 44347 h 53356"/>
                <a:gd name="connsiteX11" fmla="*/ 49028 w 94076"/>
                <a:gd name="connsiteY11" fmla="*/ 44347 h 5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076" h="53356">
                  <a:moveTo>
                    <a:pt x="49145" y="44347"/>
                  </a:moveTo>
                  <a:cubicBezTo>
                    <a:pt x="53357" y="40135"/>
                    <a:pt x="59090" y="37560"/>
                    <a:pt x="65409" y="37560"/>
                  </a:cubicBezTo>
                  <a:cubicBezTo>
                    <a:pt x="71728" y="37560"/>
                    <a:pt x="77578" y="40135"/>
                    <a:pt x="81673" y="44347"/>
                  </a:cubicBezTo>
                  <a:cubicBezTo>
                    <a:pt x="84131" y="46804"/>
                    <a:pt x="86120" y="49964"/>
                    <a:pt x="87290" y="53357"/>
                  </a:cubicBezTo>
                  <a:lnTo>
                    <a:pt x="94076" y="53357"/>
                  </a:lnTo>
                  <a:lnTo>
                    <a:pt x="94076" y="6085"/>
                  </a:lnTo>
                  <a:cubicBezTo>
                    <a:pt x="78280" y="1989"/>
                    <a:pt x="62600" y="0"/>
                    <a:pt x="47039" y="0"/>
                  </a:cubicBezTo>
                  <a:cubicBezTo>
                    <a:pt x="31476" y="0"/>
                    <a:pt x="15680" y="2106"/>
                    <a:pt x="0" y="6085"/>
                  </a:cubicBezTo>
                  <a:lnTo>
                    <a:pt x="0" y="53357"/>
                  </a:lnTo>
                  <a:lnTo>
                    <a:pt x="43528" y="53357"/>
                  </a:lnTo>
                  <a:cubicBezTo>
                    <a:pt x="44581" y="49847"/>
                    <a:pt x="46570" y="46804"/>
                    <a:pt x="49028" y="44347"/>
                  </a:cubicBezTo>
                  <a:lnTo>
                    <a:pt x="49028" y="44347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8" name="Freeform: Shape 834">
              <a:extLst>
                <a:ext uri="{FF2B5EF4-FFF2-40B4-BE49-F238E27FC236}">
                  <a16:creationId xmlns:a16="http://schemas.microsoft.com/office/drawing/2014/main" id="{0EE13C3A-9F50-FA44-0D87-456276552629}"/>
                </a:ext>
              </a:extLst>
            </p:cNvPr>
            <p:cNvSpPr/>
            <p:nvPr/>
          </p:nvSpPr>
          <p:spPr>
            <a:xfrm>
              <a:off x="8834201" y="6353506"/>
              <a:ext cx="29486" cy="29486"/>
            </a:xfrm>
            <a:custGeom>
              <a:avLst/>
              <a:gdLst>
                <a:gd name="connsiteX0" fmla="*/ 14743 w 29486"/>
                <a:gd name="connsiteY0" fmla="*/ 0 h 29486"/>
                <a:gd name="connsiteX1" fmla="*/ 0 w 29486"/>
                <a:gd name="connsiteY1" fmla="*/ 14743 h 29486"/>
                <a:gd name="connsiteX2" fmla="*/ 14743 w 29486"/>
                <a:gd name="connsiteY2" fmla="*/ 29487 h 29486"/>
                <a:gd name="connsiteX3" fmla="*/ 29487 w 29486"/>
                <a:gd name="connsiteY3" fmla="*/ 14743 h 29486"/>
                <a:gd name="connsiteX4" fmla="*/ 14743 w 29486"/>
                <a:gd name="connsiteY4" fmla="*/ 0 h 29486"/>
                <a:gd name="connsiteX5" fmla="*/ 14743 w 29486"/>
                <a:gd name="connsiteY5" fmla="*/ 0 h 2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" h="29486">
                  <a:moveTo>
                    <a:pt x="14743" y="0"/>
                  </a:moveTo>
                  <a:cubicBezTo>
                    <a:pt x="6670" y="0"/>
                    <a:pt x="0" y="6553"/>
                    <a:pt x="0" y="14743"/>
                  </a:cubicBezTo>
                  <a:cubicBezTo>
                    <a:pt x="0" y="22934"/>
                    <a:pt x="6553" y="29487"/>
                    <a:pt x="14743" y="29487"/>
                  </a:cubicBezTo>
                  <a:cubicBezTo>
                    <a:pt x="22934" y="29487"/>
                    <a:pt x="29487" y="22934"/>
                    <a:pt x="29487" y="14743"/>
                  </a:cubicBezTo>
                  <a:cubicBezTo>
                    <a:pt x="29487" y="6553"/>
                    <a:pt x="22817" y="0"/>
                    <a:pt x="14743" y="0"/>
                  </a:cubicBezTo>
                  <a:lnTo>
                    <a:pt x="14743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9" name="Freeform: Shape 835">
              <a:extLst>
                <a:ext uri="{FF2B5EF4-FFF2-40B4-BE49-F238E27FC236}">
                  <a16:creationId xmlns:a16="http://schemas.microsoft.com/office/drawing/2014/main" id="{3687AD10-B345-0AE8-C363-36BEBAF17B1C}"/>
                </a:ext>
              </a:extLst>
            </p:cNvPr>
            <p:cNvSpPr/>
            <p:nvPr/>
          </p:nvSpPr>
          <p:spPr>
            <a:xfrm>
              <a:off x="8758378" y="6354910"/>
              <a:ext cx="21061" cy="21061"/>
            </a:xfrm>
            <a:custGeom>
              <a:avLst/>
              <a:gdLst>
                <a:gd name="connsiteX0" fmla="*/ 10531 w 21061"/>
                <a:gd name="connsiteY0" fmla="*/ 0 h 21061"/>
                <a:gd name="connsiteX1" fmla="*/ 0 w 21061"/>
                <a:gd name="connsiteY1" fmla="*/ 10531 h 21061"/>
                <a:gd name="connsiteX2" fmla="*/ 10531 w 21061"/>
                <a:gd name="connsiteY2" fmla="*/ 21062 h 21061"/>
                <a:gd name="connsiteX3" fmla="*/ 21062 w 21061"/>
                <a:gd name="connsiteY3" fmla="*/ 10531 h 21061"/>
                <a:gd name="connsiteX4" fmla="*/ 10531 w 21061"/>
                <a:gd name="connsiteY4" fmla="*/ 0 h 21061"/>
                <a:gd name="connsiteX5" fmla="*/ 10531 w 21061"/>
                <a:gd name="connsiteY5" fmla="*/ 0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61" h="21061">
                  <a:moveTo>
                    <a:pt x="10531" y="0"/>
                  </a:moveTo>
                  <a:cubicBezTo>
                    <a:pt x="4797" y="0"/>
                    <a:pt x="0" y="4797"/>
                    <a:pt x="0" y="10531"/>
                  </a:cubicBezTo>
                  <a:cubicBezTo>
                    <a:pt x="0" y="16264"/>
                    <a:pt x="4797" y="21062"/>
                    <a:pt x="10531" y="21062"/>
                  </a:cubicBezTo>
                  <a:cubicBezTo>
                    <a:pt x="16264" y="21062"/>
                    <a:pt x="21062" y="16264"/>
                    <a:pt x="21062" y="10531"/>
                  </a:cubicBezTo>
                  <a:cubicBezTo>
                    <a:pt x="21062" y="4797"/>
                    <a:pt x="16264" y="0"/>
                    <a:pt x="10531" y="0"/>
                  </a:cubicBezTo>
                  <a:lnTo>
                    <a:pt x="10531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0" name="Freeform: Shape 836">
              <a:extLst>
                <a:ext uri="{FF2B5EF4-FFF2-40B4-BE49-F238E27FC236}">
                  <a16:creationId xmlns:a16="http://schemas.microsoft.com/office/drawing/2014/main" id="{E0267B7D-914A-CEE6-9109-2AAD6F152C9E}"/>
                </a:ext>
              </a:extLst>
            </p:cNvPr>
            <p:cNvSpPr/>
            <p:nvPr/>
          </p:nvSpPr>
          <p:spPr>
            <a:xfrm>
              <a:off x="8676938" y="6279087"/>
              <a:ext cx="102501" cy="58973"/>
            </a:xfrm>
            <a:custGeom>
              <a:avLst/>
              <a:gdLst>
                <a:gd name="connsiteX0" fmla="*/ 102502 w 102501"/>
                <a:gd name="connsiteY0" fmla="*/ 13807 h 58973"/>
                <a:gd name="connsiteX1" fmla="*/ 92439 w 102501"/>
                <a:gd name="connsiteY1" fmla="*/ 0 h 58973"/>
                <a:gd name="connsiteX2" fmla="*/ 11116 w 102501"/>
                <a:gd name="connsiteY2" fmla="*/ 0 h 58973"/>
                <a:gd name="connsiteX3" fmla="*/ 0 w 102501"/>
                <a:gd name="connsiteY3" fmla="*/ 14860 h 58973"/>
                <a:gd name="connsiteX4" fmla="*/ 0 w 102501"/>
                <a:gd name="connsiteY4" fmla="*/ 58973 h 58973"/>
                <a:gd name="connsiteX5" fmla="*/ 102502 w 102501"/>
                <a:gd name="connsiteY5" fmla="*/ 58973 h 58973"/>
                <a:gd name="connsiteX6" fmla="*/ 102502 w 102501"/>
                <a:gd name="connsiteY6" fmla="*/ 13807 h 58973"/>
                <a:gd name="connsiteX7" fmla="*/ 102502 w 102501"/>
                <a:gd name="connsiteY7" fmla="*/ 13807 h 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01" h="58973">
                  <a:moveTo>
                    <a:pt x="102502" y="13807"/>
                  </a:moveTo>
                  <a:lnTo>
                    <a:pt x="92439" y="0"/>
                  </a:lnTo>
                  <a:lnTo>
                    <a:pt x="11116" y="0"/>
                  </a:lnTo>
                  <a:lnTo>
                    <a:pt x="0" y="14860"/>
                  </a:lnTo>
                  <a:lnTo>
                    <a:pt x="0" y="58973"/>
                  </a:lnTo>
                  <a:lnTo>
                    <a:pt x="102502" y="58973"/>
                  </a:lnTo>
                  <a:lnTo>
                    <a:pt x="102502" y="13807"/>
                  </a:lnTo>
                  <a:lnTo>
                    <a:pt x="102502" y="13807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1" name="Freeform: Shape 837">
              <a:extLst>
                <a:ext uri="{FF2B5EF4-FFF2-40B4-BE49-F238E27FC236}">
                  <a16:creationId xmlns:a16="http://schemas.microsoft.com/office/drawing/2014/main" id="{D3ADCED9-E22B-4745-4591-9EA070815C0D}"/>
                </a:ext>
              </a:extLst>
            </p:cNvPr>
            <p:cNvSpPr/>
            <p:nvPr/>
          </p:nvSpPr>
          <p:spPr>
            <a:xfrm>
              <a:off x="8674130" y="6354910"/>
              <a:ext cx="21061" cy="21061"/>
            </a:xfrm>
            <a:custGeom>
              <a:avLst/>
              <a:gdLst>
                <a:gd name="connsiteX0" fmla="*/ 10531 w 21061"/>
                <a:gd name="connsiteY0" fmla="*/ 0 h 21061"/>
                <a:gd name="connsiteX1" fmla="*/ 0 w 21061"/>
                <a:gd name="connsiteY1" fmla="*/ 10531 h 21061"/>
                <a:gd name="connsiteX2" fmla="*/ 10531 w 21061"/>
                <a:gd name="connsiteY2" fmla="*/ 21062 h 21061"/>
                <a:gd name="connsiteX3" fmla="*/ 21062 w 21061"/>
                <a:gd name="connsiteY3" fmla="*/ 10531 h 21061"/>
                <a:gd name="connsiteX4" fmla="*/ 10531 w 21061"/>
                <a:gd name="connsiteY4" fmla="*/ 0 h 21061"/>
                <a:gd name="connsiteX5" fmla="*/ 10531 w 21061"/>
                <a:gd name="connsiteY5" fmla="*/ 0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61" h="21061">
                  <a:moveTo>
                    <a:pt x="10531" y="0"/>
                  </a:moveTo>
                  <a:cubicBezTo>
                    <a:pt x="4797" y="0"/>
                    <a:pt x="0" y="4797"/>
                    <a:pt x="0" y="10531"/>
                  </a:cubicBezTo>
                  <a:cubicBezTo>
                    <a:pt x="0" y="16264"/>
                    <a:pt x="4797" y="21062"/>
                    <a:pt x="10531" y="21062"/>
                  </a:cubicBezTo>
                  <a:cubicBezTo>
                    <a:pt x="16265" y="21062"/>
                    <a:pt x="21062" y="16264"/>
                    <a:pt x="21062" y="10531"/>
                  </a:cubicBezTo>
                  <a:cubicBezTo>
                    <a:pt x="21062" y="4797"/>
                    <a:pt x="16265" y="0"/>
                    <a:pt x="10531" y="0"/>
                  </a:cubicBezTo>
                  <a:lnTo>
                    <a:pt x="10531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2" name="Freeform: Shape 838">
              <a:extLst>
                <a:ext uri="{FF2B5EF4-FFF2-40B4-BE49-F238E27FC236}">
                  <a16:creationId xmlns:a16="http://schemas.microsoft.com/office/drawing/2014/main" id="{FF73DC94-D01B-08AD-1AD5-2A077FB1F7B0}"/>
                </a:ext>
              </a:extLst>
            </p:cNvPr>
            <p:cNvSpPr/>
            <p:nvPr/>
          </p:nvSpPr>
          <p:spPr>
            <a:xfrm>
              <a:off x="8874920" y="6347889"/>
              <a:ext cx="42124" cy="5616"/>
            </a:xfrm>
            <a:custGeom>
              <a:avLst/>
              <a:gdLst>
                <a:gd name="connsiteX0" fmla="*/ 0 w 42124"/>
                <a:gd name="connsiteY0" fmla="*/ 0 h 5616"/>
                <a:gd name="connsiteX1" fmla="*/ 42124 w 42124"/>
                <a:gd name="connsiteY1" fmla="*/ 0 h 5616"/>
                <a:gd name="connsiteX2" fmla="*/ 42124 w 42124"/>
                <a:gd name="connsiteY2" fmla="*/ 5617 h 5616"/>
                <a:gd name="connsiteX3" fmla="*/ 0 w 42124"/>
                <a:gd name="connsiteY3" fmla="*/ 5617 h 5616"/>
                <a:gd name="connsiteX4" fmla="*/ 0 w 42124"/>
                <a:gd name="connsiteY4" fmla="*/ 0 h 5616"/>
                <a:gd name="connsiteX5" fmla="*/ 0 w 42124"/>
                <a:gd name="connsiteY5" fmla="*/ 0 h 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4" h="5616">
                  <a:moveTo>
                    <a:pt x="0" y="0"/>
                  </a:moveTo>
                  <a:lnTo>
                    <a:pt x="42124" y="0"/>
                  </a:lnTo>
                  <a:lnTo>
                    <a:pt x="42124" y="5617"/>
                  </a:lnTo>
                  <a:lnTo>
                    <a:pt x="0" y="56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3" name="Freeform: Shape 839">
              <a:extLst>
                <a:ext uri="{FF2B5EF4-FFF2-40B4-BE49-F238E27FC236}">
                  <a16:creationId xmlns:a16="http://schemas.microsoft.com/office/drawing/2014/main" id="{E142D217-69FA-47C4-EABC-CDA41890BA99}"/>
                </a:ext>
              </a:extLst>
            </p:cNvPr>
            <p:cNvSpPr/>
            <p:nvPr/>
          </p:nvSpPr>
          <p:spPr>
            <a:xfrm>
              <a:off x="8874920" y="6371759"/>
              <a:ext cx="42124" cy="7020"/>
            </a:xfrm>
            <a:custGeom>
              <a:avLst/>
              <a:gdLst>
                <a:gd name="connsiteX0" fmla="*/ 0 w 42124"/>
                <a:gd name="connsiteY0" fmla="*/ 0 h 7020"/>
                <a:gd name="connsiteX1" fmla="*/ 42124 w 42124"/>
                <a:gd name="connsiteY1" fmla="*/ 0 h 7020"/>
                <a:gd name="connsiteX2" fmla="*/ 42124 w 42124"/>
                <a:gd name="connsiteY2" fmla="*/ 7021 h 7020"/>
                <a:gd name="connsiteX3" fmla="*/ 0 w 42124"/>
                <a:gd name="connsiteY3" fmla="*/ 7021 h 7020"/>
                <a:gd name="connsiteX4" fmla="*/ 0 w 42124"/>
                <a:gd name="connsiteY4" fmla="*/ 0 h 7020"/>
                <a:gd name="connsiteX5" fmla="*/ 0 w 42124"/>
                <a:gd name="connsiteY5" fmla="*/ 0 h 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4" h="7020">
                  <a:moveTo>
                    <a:pt x="0" y="0"/>
                  </a:moveTo>
                  <a:lnTo>
                    <a:pt x="42124" y="0"/>
                  </a:lnTo>
                  <a:lnTo>
                    <a:pt x="42124" y="7021"/>
                  </a:lnTo>
                  <a:lnTo>
                    <a:pt x="0" y="70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4" name="Freeform: Shape 840">
              <a:extLst>
                <a:ext uri="{FF2B5EF4-FFF2-40B4-BE49-F238E27FC236}">
                  <a16:creationId xmlns:a16="http://schemas.microsoft.com/office/drawing/2014/main" id="{2C11016B-7283-607B-4E7C-45E55CFF8021}"/>
                </a:ext>
              </a:extLst>
            </p:cNvPr>
            <p:cNvSpPr/>
            <p:nvPr/>
          </p:nvSpPr>
          <p:spPr>
            <a:xfrm>
              <a:off x="8929681" y="6353506"/>
              <a:ext cx="29486" cy="29486"/>
            </a:xfrm>
            <a:custGeom>
              <a:avLst/>
              <a:gdLst>
                <a:gd name="connsiteX0" fmla="*/ 14743 w 29486"/>
                <a:gd name="connsiteY0" fmla="*/ 0 h 29486"/>
                <a:gd name="connsiteX1" fmla="*/ 0 w 29486"/>
                <a:gd name="connsiteY1" fmla="*/ 14743 h 29486"/>
                <a:gd name="connsiteX2" fmla="*/ 14743 w 29486"/>
                <a:gd name="connsiteY2" fmla="*/ 29487 h 29486"/>
                <a:gd name="connsiteX3" fmla="*/ 29487 w 29486"/>
                <a:gd name="connsiteY3" fmla="*/ 14743 h 29486"/>
                <a:gd name="connsiteX4" fmla="*/ 14743 w 29486"/>
                <a:gd name="connsiteY4" fmla="*/ 0 h 29486"/>
                <a:gd name="connsiteX5" fmla="*/ 14743 w 29486"/>
                <a:gd name="connsiteY5" fmla="*/ 0 h 2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" h="29486">
                  <a:moveTo>
                    <a:pt x="14743" y="0"/>
                  </a:moveTo>
                  <a:cubicBezTo>
                    <a:pt x="6670" y="0"/>
                    <a:pt x="0" y="6553"/>
                    <a:pt x="0" y="14743"/>
                  </a:cubicBezTo>
                  <a:cubicBezTo>
                    <a:pt x="0" y="22934"/>
                    <a:pt x="6553" y="29487"/>
                    <a:pt x="14743" y="29487"/>
                  </a:cubicBezTo>
                  <a:cubicBezTo>
                    <a:pt x="22934" y="29487"/>
                    <a:pt x="29487" y="22934"/>
                    <a:pt x="29487" y="14743"/>
                  </a:cubicBezTo>
                  <a:cubicBezTo>
                    <a:pt x="29487" y="6553"/>
                    <a:pt x="22817" y="0"/>
                    <a:pt x="14743" y="0"/>
                  </a:cubicBezTo>
                  <a:lnTo>
                    <a:pt x="14743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5" name="Freeform: Shape 841">
              <a:extLst>
                <a:ext uri="{FF2B5EF4-FFF2-40B4-BE49-F238E27FC236}">
                  <a16:creationId xmlns:a16="http://schemas.microsoft.com/office/drawing/2014/main" id="{22FFA0B2-7F0F-FC74-FD3F-10B4EE92D45F}"/>
                </a:ext>
              </a:extLst>
            </p:cNvPr>
            <p:cNvSpPr/>
            <p:nvPr/>
          </p:nvSpPr>
          <p:spPr>
            <a:xfrm>
              <a:off x="8595499" y="6124633"/>
              <a:ext cx="435280" cy="435279"/>
            </a:xfrm>
            <a:custGeom>
              <a:avLst/>
              <a:gdLst>
                <a:gd name="connsiteX0" fmla="*/ 217640 w 435280"/>
                <a:gd name="connsiteY0" fmla="*/ 0 h 435279"/>
                <a:gd name="connsiteX1" fmla="*/ 0 w 435280"/>
                <a:gd name="connsiteY1" fmla="*/ 217640 h 435279"/>
                <a:gd name="connsiteX2" fmla="*/ 217640 w 435280"/>
                <a:gd name="connsiteY2" fmla="*/ 435280 h 435279"/>
                <a:gd name="connsiteX3" fmla="*/ 435280 w 435280"/>
                <a:gd name="connsiteY3" fmla="*/ 217640 h 435279"/>
                <a:gd name="connsiteX4" fmla="*/ 217640 w 435280"/>
                <a:gd name="connsiteY4" fmla="*/ 0 h 435279"/>
                <a:gd name="connsiteX5" fmla="*/ 217640 w 435280"/>
                <a:gd name="connsiteY5" fmla="*/ 0 h 435279"/>
                <a:gd name="connsiteX6" fmla="*/ 65175 w 435280"/>
                <a:gd name="connsiteY6" fmla="*/ 164400 h 435279"/>
                <a:gd name="connsiteX7" fmla="*/ 66813 w 435280"/>
                <a:gd name="connsiteY7" fmla="*/ 162294 h 435279"/>
                <a:gd name="connsiteX8" fmla="*/ 84248 w 435280"/>
                <a:gd name="connsiteY8" fmla="*/ 138892 h 435279"/>
                <a:gd name="connsiteX9" fmla="*/ 105544 w 435280"/>
                <a:gd name="connsiteY9" fmla="*/ 138892 h 435279"/>
                <a:gd name="connsiteX10" fmla="*/ 105544 w 435280"/>
                <a:gd name="connsiteY10" fmla="*/ 127074 h 435279"/>
                <a:gd name="connsiteX11" fmla="*/ 162411 w 435280"/>
                <a:gd name="connsiteY11" fmla="*/ 127074 h 435279"/>
                <a:gd name="connsiteX12" fmla="*/ 162411 w 435280"/>
                <a:gd name="connsiteY12" fmla="*/ 138892 h 435279"/>
                <a:gd name="connsiteX13" fmla="*/ 181250 w 435280"/>
                <a:gd name="connsiteY13" fmla="*/ 138892 h 435279"/>
                <a:gd name="connsiteX14" fmla="*/ 199152 w 435280"/>
                <a:gd name="connsiteY14" fmla="*/ 163347 h 435279"/>
                <a:gd name="connsiteX15" fmla="*/ 199152 w 435280"/>
                <a:gd name="connsiteY15" fmla="*/ 273337 h 435279"/>
                <a:gd name="connsiteX16" fmla="*/ 65175 w 435280"/>
                <a:gd name="connsiteY16" fmla="*/ 273337 h 435279"/>
                <a:gd name="connsiteX17" fmla="*/ 65175 w 435280"/>
                <a:gd name="connsiteY17" fmla="*/ 164283 h 435279"/>
                <a:gd name="connsiteX18" fmla="*/ 65175 w 435280"/>
                <a:gd name="connsiteY18" fmla="*/ 164283 h 435279"/>
                <a:gd name="connsiteX19" fmla="*/ 86238 w 435280"/>
                <a:gd name="connsiteY19" fmla="*/ 308323 h 435279"/>
                <a:gd name="connsiteX20" fmla="*/ 51251 w 435280"/>
                <a:gd name="connsiteY20" fmla="*/ 308323 h 435279"/>
                <a:gd name="connsiteX21" fmla="*/ 82025 w 435280"/>
                <a:gd name="connsiteY21" fmla="*/ 281177 h 435279"/>
                <a:gd name="connsiteX22" fmla="*/ 106129 w 435280"/>
                <a:gd name="connsiteY22" fmla="*/ 281177 h 435279"/>
                <a:gd name="connsiteX23" fmla="*/ 86238 w 435280"/>
                <a:gd name="connsiteY23" fmla="*/ 308323 h 435279"/>
                <a:gd name="connsiteX24" fmla="*/ 86238 w 435280"/>
                <a:gd name="connsiteY24" fmla="*/ 308323 h 435279"/>
                <a:gd name="connsiteX25" fmla="*/ 179612 w 435280"/>
                <a:gd name="connsiteY25" fmla="*/ 308323 h 435279"/>
                <a:gd name="connsiteX26" fmla="*/ 159135 w 435280"/>
                <a:gd name="connsiteY26" fmla="*/ 281177 h 435279"/>
                <a:gd name="connsiteX27" fmla="*/ 182069 w 435280"/>
                <a:gd name="connsiteY27" fmla="*/ 281177 h 435279"/>
                <a:gd name="connsiteX28" fmla="*/ 212843 w 435280"/>
                <a:gd name="connsiteY28" fmla="*/ 308323 h 435279"/>
                <a:gd name="connsiteX29" fmla="*/ 179612 w 435280"/>
                <a:gd name="connsiteY29" fmla="*/ 308323 h 435279"/>
                <a:gd name="connsiteX30" fmla="*/ 373967 w 435280"/>
                <a:gd name="connsiteY30" fmla="*/ 200205 h 435279"/>
                <a:gd name="connsiteX31" fmla="*/ 373967 w 435280"/>
                <a:gd name="connsiteY31" fmla="*/ 308323 h 435279"/>
                <a:gd name="connsiteX32" fmla="*/ 344129 w 435280"/>
                <a:gd name="connsiteY32" fmla="*/ 308323 h 435279"/>
                <a:gd name="connsiteX33" fmla="*/ 344129 w 435280"/>
                <a:gd name="connsiteY33" fmla="*/ 290070 h 435279"/>
                <a:gd name="connsiteX34" fmla="*/ 257073 w 435280"/>
                <a:gd name="connsiteY34" fmla="*/ 290070 h 435279"/>
                <a:gd name="connsiteX35" fmla="*/ 257073 w 435280"/>
                <a:gd name="connsiteY35" fmla="*/ 308323 h 435279"/>
                <a:gd name="connsiteX36" fmla="*/ 227235 w 435280"/>
                <a:gd name="connsiteY36" fmla="*/ 308323 h 435279"/>
                <a:gd name="connsiteX37" fmla="*/ 227235 w 435280"/>
                <a:gd name="connsiteY37" fmla="*/ 200205 h 435279"/>
                <a:gd name="connsiteX38" fmla="*/ 233086 w 435280"/>
                <a:gd name="connsiteY38" fmla="*/ 200205 h 435279"/>
                <a:gd name="connsiteX39" fmla="*/ 233086 w 435280"/>
                <a:gd name="connsiteY39" fmla="*/ 189440 h 435279"/>
                <a:gd name="connsiteX40" fmla="*/ 216002 w 435280"/>
                <a:gd name="connsiteY40" fmla="*/ 189440 h 435279"/>
                <a:gd name="connsiteX41" fmla="*/ 216002 w 435280"/>
                <a:gd name="connsiteY41" fmla="*/ 151880 h 435279"/>
                <a:gd name="connsiteX42" fmla="*/ 233086 w 435280"/>
                <a:gd name="connsiteY42" fmla="*/ 151880 h 435279"/>
                <a:gd name="connsiteX43" fmla="*/ 233086 w 435280"/>
                <a:gd name="connsiteY43" fmla="*/ 138307 h 435279"/>
                <a:gd name="connsiteX44" fmla="*/ 240341 w 435280"/>
                <a:gd name="connsiteY44" fmla="*/ 136083 h 435279"/>
                <a:gd name="connsiteX45" fmla="*/ 299899 w 435280"/>
                <a:gd name="connsiteY45" fmla="*/ 127191 h 435279"/>
                <a:gd name="connsiteX46" fmla="*/ 359574 w 435280"/>
                <a:gd name="connsiteY46" fmla="*/ 136083 h 435279"/>
                <a:gd name="connsiteX47" fmla="*/ 366829 w 435280"/>
                <a:gd name="connsiteY47" fmla="*/ 138307 h 435279"/>
                <a:gd name="connsiteX48" fmla="*/ 366829 w 435280"/>
                <a:gd name="connsiteY48" fmla="*/ 151880 h 435279"/>
                <a:gd name="connsiteX49" fmla="*/ 383912 w 435280"/>
                <a:gd name="connsiteY49" fmla="*/ 151880 h 435279"/>
                <a:gd name="connsiteX50" fmla="*/ 383912 w 435280"/>
                <a:gd name="connsiteY50" fmla="*/ 189440 h 435279"/>
                <a:gd name="connsiteX51" fmla="*/ 366829 w 435280"/>
                <a:gd name="connsiteY51" fmla="*/ 189440 h 435279"/>
                <a:gd name="connsiteX52" fmla="*/ 366829 w 435280"/>
                <a:gd name="connsiteY52" fmla="*/ 200205 h 435279"/>
                <a:gd name="connsiteX53" fmla="*/ 373849 w 435280"/>
                <a:gd name="connsiteY53" fmla="*/ 200205 h 4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35280" h="435279">
                  <a:moveTo>
                    <a:pt x="217640" y="0"/>
                  </a:moveTo>
                  <a:cubicBezTo>
                    <a:pt x="97470" y="0"/>
                    <a:pt x="0" y="97470"/>
                    <a:pt x="0" y="217640"/>
                  </a:cubicBezTo>
                  <a:cubicBezTo>
                    <a:pt x="0" y="337810"/>
                    <a:pt x="97470" y="435280"/>
                    <a:pt x="217640" y="435280"/>
                  </a:cubicBezTo>
                  <a:cubicBezTo>
                    <a:pt x="337811" y="435280"/>
                    <a:pt x="435280" y="337810"/>
                    <a:pt x="435280" y="217640"/>
                  </a:cubicBezTo>
                  <a:cubicBezTo>
                    <a:pt x="435280" y="97470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65175" y="164400"/>
                  </a:moveTo>
                  <a:lnTo>
                    <a:pt x="66813" y="162294"/>
                  </a:lnTo>
                  <a:lnTo>
                    <a:pt x="84248" y="138892"/>
                  </a:lnTo>
                  <a:lnTo>
                    <a:pt x="105544" y="138892"/>
                  </a:lnTo>
                  <a:lnTo>
                    <a:pt x="105544" y="127074"/>
                  </a:lnTo>
                  <a:lnTo>
                    <a:pt x="162411" y="127074"/>
                  </a:lnTo>
                  <a:lnTo>
                    <a:pt x="162411" y="138892"/>
                  </a:lnTo>
                  <a:lnTo>
                    <a:pt x="181250" y="138892"/>
                  </a:lnTo>
                  <a:lnTo>
                    <a:pt x="199152" y="163347"/>
                  </a:lnTo>
                  <a:lnTo>
                    <a:pt x="199152" y="273337"/>
                  </a:lnTo>
                  <a:lnTo>
                    <a:pt x="65175" y="273337"/>
                  </a:lnTo>
                  <a:lnTo>
                    <a:pt x="65175" y="164283"/>
                  </a:lnTo>
                  <a:lnTo>
                    <a:pt x="65175" y="164283"/>
                  </a:lnTo>
                  <a:close/>
                  <a:moveTo>
                    <a:pt x="86238" y="308323"/>
                  </a:moveTo>
                  <a:lnTo>
                    <a:pt x="51251" y="308323"/>
                  </a:lnTo>
                  <a:lnTo>
                    <a:pt x="82025" y="281177"/>
                  </a:lnTo>
                  <a:lnTo>
                    <a:pt x="106129" y="281177"/>
                  </a:lnTo>
                  <a:lnTo>
                    <a:pt x="86238" y="308323"/>
                  </a:lnTo>
                  <a:lnTo>
                    <a:pt x="86238" y="308323"/>
                  </a:lnTo>
                  <a:close/>
                  <a:moveTo>
                    <a:pt x="179612" y="308323"/>
                  </a:moveTo>
                  <a:lnTo>
                    <a:pt x="159135" y="281177"/>
                  </a:lnTo>
                  <a:lnTo>
                    <a:pt x="182069" y="281177"/>
                  </a:lnTo>
                  <a:lnTo>
                    <a:pt x="212843" y="308323"/>
                  </a:lnTo>
                  <a:lnTo>
                    <a:pt x="179612" y="308323"/>
                  </a:lnTo>
                  <a:close/>
                  <a:moveTo>
                    <a:pt x="373967" y="200205"/>
                  </a:moveTo>
                  <a:lnTo>
                    <a:pt x="373967" y="308323"/>
                  </a:lnTo>
                  <a:lnTo>
                    <a:pt x="344129" y="308323"/>
                  </a:lnTo>
                  <a:lnTo>
                    <a:pt x="344129" y="290070"/>
                  </a:lnTo>
                  <a:lnTo>
                    <a:pt x="257073" y="290070"/>
                  </a:lnTo>
                  <a:lnTo>
                    <a:pt x="257073" y="308323"/>
                  </a:lnTo>
                  <a:lnTo>
                    <a:pt x="227235" y="308323"/>
                  </a:lnTo>
                  <a:lnTo>
                    <a:pt x="227235" y="200205"/>
                  </a:lnTo>
                  <a:lnTo>
                    <a:pt x="233086" y="200205"/>
                  </a:lnTo>
                  <a:lnTo>
                    <a:pt x="233086" y="189440"/>
                  </a:lnTo>
                  <a:lnTo>
                    <a:pt x="216002" y="189440"/>
                  </a:lnTo>
                  <a:lnTo>
                    <a:pt x="216002" y="151880"/>
                  </a:lnTo>
                  <a:lnTo>
                    <a:pt x="233086" y="151880"/>
                  </a:lnTo>
                  <a:lnTo>
                    <a:pt x="233086" y="138307"/>
                  </a:lnTo>
                  <a:lnTo>
                    <a:pt x="240341" y="136083"/>
                  </a:lnTo>
                  <a:cubicBezTo>
                    <a:pt x="260232" y="130233"/>
                    <a:pt x="280007" y="127191"/>
                    <a:pt x="299899" y="127191"/>
                  </a:cubicBezTo>
                  <a:cubicBezTo>
                    <a:pt x="319791" y="127191"/>
                    <a:pt x="339800" y="130116"/>
                    <a:pt x="359574" y="136083"/>
                  </a:cubicBezTo>
                  <a:lnTo>
                    <a:pt x="366829" y="138307"/>
                  </a:lnTo>
                  <a:lnTo>
                    <a:pt x="366829" y="151880"/>
                  </a:lnTo>
                  <a:lnTo>
                    <a:pt x="383912" y="151880"/>
                  </a:lnTo>
                  <a:lnTo>
                    <a:pt x="383912" y="189440"/>
                  </a:lnTo>
                  <a:lnTo>
                    <a:pt x="366829" y="189440"/>
                  </a:lnTo>
                  <a:lnTo>
                    <a:pt x="366829" y="200205"/>
                  </a:lnTo>
                  <a:lnTo>
                    <a:pt x="373849" y="200205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6" name="Freeform: Shape 842">
              <a:extLst>
                <a:ext uri="{FF2B5EF4-FFF2-40B4-BE49-F238E27FC236}">
                  <a16:creationId xmlns:a16="http://schemas.microsoft.com/office/drawing/2014/main" id="{2E3780C1-599C-47B9-4E90-7970D89CAC01}"/>
                </a:ext>
              </a:extLst>
            </p:cNvPr>
            <p:cNvSpPr/>
            <p:nvPr/>
          </p:nvSpPr>
          <p:spPr>
            <a:xfrm>
              <a:off x="8874920" y="6359122"/>
              <a:ext cx="42124" cy="7020"/>
            </a:xfrm>
            <a:custGeom>
              <a:avLst/>
              <a:gdLst>
                <a:gd name="connsiteX0" fmla="*/ 0 w 42124"/>
                <a:gd name="connsiteY0" fmla="*/ 0 h 7020"/>
                <a:gd name="connsiteX1" fmla="*/ 42124 w 42124"/>
                <a:gd name="connsiteY1" fmla="*/ 0 h 7020"/>
                <a:gd name="connsiteX2" fmla="*/ 42124 w 42124"/>
                <a:gd name="connsiteY2" fmla="*/ 7021 h 7020"/>
                <a:gd name="connsiteX3" fmla="*/ 0 w 42124"/>
                <a:gd name="connsiteY3" fmla="*/ 7021 h 7020"/>
                <a:gd name="connsiteX4" fmla="*/ 0 w 42124"/>
                <a:gd name="connsiteY4" fmla="*/ 0 h 7020"/>
                <a:gd name="connsiteX5" fmla="*/ 0 w 42124"/>
                <a:gd name="connsiteY5" fmla="*/ 0 h 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4" h="7020">
                  <a:moveTo>
                    <a:pt x="0" y="0"/>
                  </a:moveTo>
                  <a:lnTo>
                    <a:pt x="42124" y="0"/>
                  </a:lnTo>
                  <a:lnTo>
                    <a:pt x="42124" y="7021"/>
                  </a:lnTo>
                  <a:lnTo>
                    <a:pt x="0" y="70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7" name="Freeform: Shape 843">
              <a:extLst>
                <a:ext uri="{FF2B5EF4-FFF2-40B4-BE49-F238E27FC236}">
                  <a16:creationId xmlns:a16="http://schemas.microsoft.com/office/drawing/2014/main" id="{B562C5B7-B650-25B7-6479-3134733E6C1C}"/>
                </a:ext>
              </a:extLst>
            </p:cNvPr>
            <p:cNvSpPr/>
            <p:nvPr/>
          </p:nvSpPr>
          <p:spPr>
            <a:xfrm>
              <a:off x="8903003" y="6319807"/>
              <a:ext cx="21061" cy="5616"/>
            </a:xfrm>
            <a:custGeom>
              <a:avLst/>
              <a:gdLst>
                <a:gd name="connsiteX0" fmla="*/ 10531 w 21061"/>
                <a:gd name="connsiteY0" fmla="*/ 0 h 5616"/>
                <a:gd name="connsiteX1" fmla="*/ 1521 w 21061"/>
                <a:gd name="connsiteY1" fmla="*/ 3744 h 5616"/>
                <a:gd name="connsiteX2" fmla="*/ 0 w 21061"/>
                <a:gd name="connsiteY2" fmla="*/ 5617 h 5616"/>
                <a:gd name="connsiteX3" fmla="*/ 21062 w 21061"/>
                <a:gd name="connsiteY3" fmla="*/ 5617 h 5616"/>
                <a:gd name="connsiteX4" fmla="*/ 19541 w 21061"/>
                <a:gd name="connsiteY4" fmla="*/ 3744 h 5616"/>
                <a:gd name="connsiteX5" fmla="*/ 10414 w 21061"/>
                <a:gd name="connsiteY5" fmla="*/ 0 h 5616"/>
                <a:gd name="connsiteX6" fmla="*/ 10414 w 21061"/>
                <a:gd name="connsiteY6" fmla="*/ 0 h 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1" h="5616">
                  <a:moveTo>
                    <a:pt x="10531" y="0"/>
                  </a:moveTo>
                  <a:cubicBezTo>
                    <a:pt x="7020" y="0"/>
                    <a:pt x="3862" y="1404"/>
                    <a:pt x="1521" y="3744"/>
                  </a:cubicBezTo>
                  <a:cubicBezTo>
                    <a:pt x="936" y="4329"/>
                    <a:pt x="468" y="4914"/>
                    <a:pt x="0" y="5617"/>
                  </a:cubicBezTo>
                  <a:lnTo>
                    <a:pt x="21062" y="5617"/>
                  </a:lnTo>
                  <a:cubicBezTo>
                    <a:pt x="20594" y="4914"/>
                    <a:pt x="20126" y="4329"/>
                    <a:pt x="19541" y="3744"/>
                  </a:cubicBezTo>
                  <a:cubicBezTo>
                    <a:pt x="17200" y="1521"/>
                    <a:pt x="14041" y="0"/>
                    <a:pt x="10414" y="0"/>
                  </a:cubicBezTo>
                  <a:lnTo>
                    <a:pt x="10414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8" name="Freeform: Shape 926">
              <a:extLst>
                <a:ext uri="{FF2B5EF4-FFF2-40B4-BE49-F238E27FC236}">
                  <a16:creationId xmlns:a16="http://schemas.microsoft.com/office/drawing/2014/main" id="{093707FD-D978-C52E-437B-686024BFBAD5}"/>
                </a:ext>
              </a:extLst>
            </p:cNvPr>
            <p:cNvSpPr/>
            <p:nvPr/>
          </p:nvSpPr>
          <p:spPr>
            <a:xfrm>
              <a:off x="9371982" y="6123229"/>
              <a:ext cx="436684" cy="438088"/>
            </a:xfrm>
            <a:custGeom>
              <a:avLst/>
              <a:gdLst>
                <a:gd name="connsiteX0" fmla="*/ 218342 w 436684"/>
                <a:gd name="connsiteY0" fmla="*/ 0 h 438088"/>
                <a:gd name="connsiteX1" fmla="*/ 0 w 436684"/>
                <a:gd name="connsiteY1" fmla="*/ 219044 h 438088"/>
                <a:gd name="connsiteX2" fmla="*/ 218342 w 436684"/>
                <a:gd name="connsiteY2" fmla="*/ 438088 h 438088"/>
                <a:gd name="connsiteX3" fmla="*/ 436684 w 436684"/>
                <a:gd name="connsiteY3" fmla="*/ 219044 h 438088"/>
                <a:gd name="connsiteX4" fmla="*/ 218342 w 436684"/>
                <a:gd name="connsiteY4" fmla="*/ 0 h 438088"/>
                <a:gd name="connsiteX5" fmla="*/ 218342 w 436684"/>
                <a:gd name="connsiteY5" fmla="*/ 0 h 438088"/>
                <a:gd name="connsiteX6" fmla="*/ 141348 w 436684"/>
                <a:gd name="connsiteY6" fmla="*/ 365073 h 438088"/>
                <a:gd name="connsiteX7" fmla="*/ 85418 w 436684"/>
                <a:gd name="connsiteY7" fmla="*/ 365073 h 438088"/>
                <a:gd name="connsiteX8" fmla="*/ 134796 w 436684"/>
                <a:gd name="connsiteY8" fmla="*/ 321428 h 438088"/>
                <a:gd name="connsiteX9" fmla="*/ 173410 w 436684"/>
                <a:gd name="connsiteY9" fmla="*/ 321428 h 438088"/>
                <a:gd name="connsiteX10" fmla="*/ 141348 w 436684"/>
                <a:gd name="connsiteY10" fmla="*/ 365073 h 438088"/>
                <a:gd name="connsiteX11" fmla="*/ 141348 w 436684"/>
                <a:gd name="connsiteY11" fmla="*/ 365073 h 438088"/>
                <a:gd name="connsiteX12" fmla="*/ 107649 w 436684"/>
                <a:gd name="connsiteY12" fmla="*/ 308674 h 438088"/>
                <a:gd name="connsiteX13" fmla="*/ 107649 w 436684"/>
                <a:gd name="connsiteY13" fmla="*/ 133041 h 438088"/>
                <a:gd name="connsiteX14" fmla="*/ 110224 w 436684"/>
                <a:gd name="connsiteY14" fmla="*/ 129648 h 438088"/>
                <a:gd name="connsiteX15" fmla="*/ 138307 w 436684"/>
                <a:gd name="connsiteY15" fmla="*/ 91970 h 438088"/>
                <a:gd name="connsiteX16" fmla="*/ 172474 w 436684"/>
                <a:gd name="connsiteY16" fmla="*/ 91970 h 438088"/>
                <a:gd name="connsiteX17" fmla="*/ 172474 w 436684"/>
                <a:gd name="connsiteY17" fmla="*/ 73015 h 438088"/>
                <a:gd name="connsiteX18" fmla="*/ 263742 w 436684"/>
                <a:gd name="connsiteY18" fmla="*/ 73015 h 438088"/>
                <a:gd name="connsiteX19" fmla="*/ 263742 w 436684"/>
                <a:gd name="connsiteY19" fmla="*/ 91970 h 438088"/>
                <a:gd name="connsiteX20" fmla="*/ 294164 w 436684"/>
                <a:gd name="connsiteY20" fmla="*/ 91970 h 438088"/>
                <a:gd name="connsiteX21" fmla="*/ 322949 w 436684"/>
                <a:gd name="connsiteY21" fmla="*/ 131403 h 438088"/>
                <a:gd name="connsiteX22" fmla="*/ 322949 w 436684"/>
                <a:gd name="connsiteY22" fmla="*/ 308557 h 438088"/>
                <a:gd name="connsiteX23" fmla="*/ 107649 w 436684"/>
                <a:gd name="connsiteY23" fmla="*/ 308557 h 438088"/>
                <a:gd name="connsiteX24" fmla="*/ 291473 w 436684"/>
                <a:gd name="connsiteY24" fmla="*/ 365190 h 438088"/>
                <a:gd name="connsiteX25" fmla="*/ 258476 w 436684"/>
                <a:gd name="connsiteY25" fmla="*/ 321545 h 438088"/>
                <a:gd name="connsiteX26" fmla="*/ 295218 w 436684"/>
                <a:gd name="connsiteY26" fmla="*/ 321545 h 438088"/>
                <a:gd name="connsiteX27" fmla="*/ 344596 w 436684"/>
                <a:gd name="connsiteY27" fmla="*/ 365190 h 438088"/>
                <a:gd name="connsiteX28" fmla="*/ 291356 w 436684"/>
                <a:gd name="connsiteY28" fmla="*/ 365190 h 4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6684" h="438088">
                  <a:moveTo>
                    <a:pt x="218342" y="0"/>
                  </a:moveTo>
                  <a:cubicBezTo>
                    <a:pt x="97821" y="0"/>
                    <a:pt x="0" y="98055"/>
                    <a:pt x="0" y="219044"/>
                  </a:cubicBezTo>
                  <a:cubicBezTo>
                    <a:pt x="0" y="340033"/>
                    <a:pt x="97821" y="438088"/>
                    <a:pt x="218342" y="438088"/>
                  </a:cubicBezTo>
                  <a:cubicBezTo>
                    <a:pt x="338863" y="438088"/>
                    <a:pt x="436684" y="340033"/>
                    <a:pt x="436684" y="219044"/>
                  </a:cubicBezTo>
                  <a:cubicBezTo>
                    <a:pt x="436684" y="98055"/>
                    <a:pt x="338863" y="0"/>
                    <a:pt x="218342" y="0"/>
                  </a:cubicBezTo>
                  <a:lnTo>
                    <a:pt x="218342" y="0"/>
                  </a:lnTo>
                  <a:close/>
                  <a:moveTo>
                    <a:pt x="141348" y="365073"/>
                  </a:moveTo>
                  <a:lnTo>
                    <a:pt x="85418" y="365073"/>
                  </a:lnTo>
                  <a:lnTo>
                    <a:pt x="134796" y="321428"/>
                  </a:lnTo>
                  <a:lnTo>
                    <a:pt x="173410" y="321428"/>
                  </a:lnTo>
                  <a:lnTo>
                    <a:pt x="141348" y="365073"/>
                  </a:lnTo>
                  <a:lnTo>
                    <a:pt x="141348" y="365073"/>
                  </a:lnTo>
                  <a:close/>
                  <a:moveTo>
                    <a:pt x="107649" y="308674"/>
                  </a:moveTo>
                  <a:lnTo>
                    <a:pt x="107649" y="133041"/>
                  </a:lnTo>
                  <a:lnTo>
                    <a:pt x="110224" y="129648"/>
                  </a:lnTo>
                  <a:lnTo>
                    <a:pt x="138307" y="91970"/>
                  </a:lnTo>
                  <a:lnTo>
                    <a:pt x="172474" y="91970"/>
                  </a:lnTo>
                  <a:lnTo>
                    <a:pt x="172474" y="73015"/>
                  </a:lnTo>
                  <a:lnTo>
                    <a:pt x="263742" y="73015"/>
                  </a:lnTo>
                  <a:lnTo>
                    <a:pt x="263742" y="91970"/>
                  </a:lnTo>
                  <a:lnTo>
                    <a:pt x="294164" y="91970"/>
                  </a:lnTo>
                  <a:lnTo>
                    <a:pt x="322949" y="131403"/>
                  </a:lnTo>
                  <a:lnTo>
                    <a:pt x="322949" y="308557"/>
                  </a:lnTo>
                  <a:lnTo>
                    <a:pt x="107649" y="308557"/>
                  </a:lnTo>
                  <a:close/>
                  <a:moveTo>
                    <a:pt x="291473" y="365190"/>
                  </a:moveTo>
                  <a:lnTo>
                    <a:pt x="258476" y="321545"/>
                  </a:lnTo>
                  <a:lnTo>
                    <a:pt x="295218" y="321545"/>
                  </a:lnTo>
                  <a:lnTo>
                    <a:pt x="344596" y="365190"/>
                  </a:lnTo>
                  <a:lnTo>
                    <a:pt x="291356" y="36519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9" name="Freeform: Shape 927">
              <a:extLst>
                <a:ext uri="{FF2B5EF4-FFF2-40B4-BE49-F238E27FC236}">
                  <a16:creationId xmlns:a16="http://schemas.microsoft.com/office/drawing/2014/main" id="{4433B75C-5417-92CB-5C53-FCD1E7F2C091}"/>
                </a:ext>
              </a:extLst>
            </p:cNvPr>
            <p:cNvSpPr/>
            <p:nvPr/>
          </p:nvSpPr>
          <p:spPr>
            <a:xfrm>
              <a:off x="9501162" y="6361931"/>
              <a:ext cx="33699" cy="33699"/>
            </a:xfrm>
            <a:custGeom>
              <a:avLst/>
              <a:gdLst>
                <a:gd name="connsiteX0" fmla="*/ 16850 w 33699"/>
                <a:gd name="connsiteY0" fmla="*/ 0 h 33699"/>
                <a:gd name="connsiteX1" fmla="*/ 0 w 33699"/>
                <a:gd name="connsiteY1" fmla="*/ 16850 h 33699"/>
                <a:gd name="connsiteX2" fmla="*/ 16850 w 33699"/>
                <a:gd name="connsiteY2" fmla="*/ 33699 h 33699"/>
                <a:gd name="connsiteX3" fmla="*/ 33699 w 33699"/>
                <a:gd name="connsiteY3" fmla="*/ 16850 h 33699"/>
                <a:gd name="connsiteX4" fmla="*/ 16850 w 33699"/>
                <a:gd name="connsiteY4" fmla="*/ 0 h 33699"/>
                <a:gd name="connsiteX5" fmla="*/ 16850 w 33699"/>
                <a:gd name="connsiteY5" fmla="*/ 0 h 3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99" h="33699">
                  <a:moveTo>
                    <a:pt x="16850" y="0"/>
                  </a:moveTo>
                  <a:cubicBezTo>
                    <a:pt x="7606" y="0"/>
                    <a:pt x="0" y="7606"/>
                    <a:pt x="0" y="16850"/>
                  </a:cubicBezTo>
                  <a:cubicBezTo>
                    <a:pt x="0" y="26093"/>
                    <a:pt x="7606" y="33699"/>
                    <a:pt x="16850" y="33699"/>
                  </a:cubicBezTo>
                  <a:cubicBezTo>
                    <a:pt x="26093" y="33699"/>
                    <a:pt x="33699" y="26093"/>
                    <a:pt x="33699" y="16850"/>
                  </a:cubicBezTo>
                  <a:cubicBezTo>
                    <a:pt x="33699" y="7606"/>
                    <a:pt x="26093" y="0"/>
                    <a:pt x="16850" y="0"/>
                  </a:cubicBezTo>
                  <a:lnTo>
                    <a:pt x="1685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0" name="Freeform: Shape 928">
              <a:extLst>
                <a:ext uri="{FF2B5EF4-FFF2-40B4-BE49-F238E27FC236}">
                  <a16:creationId xmlns:a16="http://schemas.microsoft.com/office/drawing/2014/main" id="{A3C2CA6C-8170-3FC8-218A-C8865F53ED96}"/>
                </a:ext>
              </a:extLst>
            </p:cNvPr>
            <p:cNvSpPr/>
            <p:nvPr/>
          </p:nvSpPr>
          <p:spPr>
            <a:xfrm>
              <a:off x="9503970" y="6241175"/>
              <a:ext cx="165687" cy="95480"/>
            </a:xfrm>
            <a:custGeom>
              <a:avLst/>
              <a:gdLst>
                <a:gd name="connsiteX0" fmla="*/ 165688 w 165687"/>
                <a:gd name="connsiteY0" fmla="*/ 22466 h 95480"/>
                <a:gd name="connsiteX1" fmla="*/ 149306 w 165687"/>
                <a:gd name="connsiteY1" fmla="*/ 0 h 95480"/>
                <a:gd name="connsiteX2" fmla="*/ 18020 w 165687"/>
                <a:gd name="connsiteY2" fmla="*/ 0 h 95480"/>
                <a:gd name="connsiteX3" fmla="*/ 0 w 165687"/>
                <a:gd name="connsiteY3" fmla="*/ 24104 h 95480"/>
                <a:gd name="connsiteX4" fmla="*/ 0 w 165687"/>
                <a:gd name="connsiteY4" fmla="*/ 95481 h 95480"/>
                <a:gd name="connsiteX5" fmla="*/ 165688 w 165687"/>
                <a:gd name="connsiteY5" fmla="*/ 95481 h 95480"/>
                <a:gd name="connsiteX6" fmla="*/ 165688 w 165687"/>
                <a:gd name="connsiteY6" fmla="*/ 22466 h 95480"/>
                <a:gd name="connsiteX7" fmla="*/ 165688 w 165687"/>
                <a:gd name="connsiteY7" fmla="*/ 22466 h 9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87" h="95480">
                  <a:moveTo>
                    <a:pt x="165688" y="22466"/>
                  </a:moveTo>
                  <a:lnTo>
                    <a:pt x="149306" y="0"/>
                  </a:lnTo>
                  <a:lnTo>
                    <a:pt x="18020" y="0"/>
                  </a:lnTo>
                  <a:lnTo>
                    <a:pt x="0" y="24104"/>
                  </a:lnTo>
                  <a:lnTo>
                    <a:pt x="0" y="95481"/>
                  </a:lnTo>
                  <a:lnTo>
                    <a:pt x="165688" y="95481"/>
                  </a:lnTo>
                  <a:lnTo>
                    <a:pt x="165688" y="22466"/>
                  </a:lnTo>
                  <a:lnTo>
                    <a:pt x="165688" y="22466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1" name="Freeform: Shape 929">
              <a:extLst>
                <a:ext uri="{FF2B5EF4-FFF2-40B4-BE49-F238E27FC236}">
                  <a16:creationId xmlns:a16="http://schemas.microsoft.com/office/drawing/2014/main" id="{6687531E-D0C6-7013-AAAF-9246B3511C4B}"/>
                </a:ext>
              </a:extLst>
            </p:cNvPr>
            <p:cNvSpPr/>
            <p:nvPr/>
          </p:nvSpPr>
          <p:spPr>
            <a:xfrm>
              <a:off x="9635958" y="6361931"/>
              <a:ext cx="35103" cy="33699"/>
            </a:xfrm>
            <a:custGeom>
              <a:avLst/>
              <a:gdLst>
                <a:gd name="connsiteX0" fmla="*/ 17552 w 35103"/>
                <a:gd name="connsiteY0" fmla="*/ 0 h 33699"/>
                <a:gd name="connsiteX1" fmla="*/ 0 w 35103"/>
                <a:gd name="connsiteY1" fmla="*/ 16850 h 33699"/>
                <a:gd name="connsiteX2" fmla="*/ 17552 w 35103"/>
                <a:gd name="connsiteY2" fmla="*/ 33699 h 33699"/>
                <a:gd name="connsiteX3" fmla="*/ 35103 w 35103"/>
                <a:gd name="connsiteY3" fmla="*/ 16850 h 33699"/>
                <a:gd name="connsiteX4" fmla="*/ 17552 w 35103"/>
                <a:gd name="connsiteY4" fmla="*/ 0 h 33699"/>
                <a:gd name="connsiteX5" fmla="*/ 17552 w 35103"/>
                <a:gd name="connsiteY5" fmla="*/ 0 h 3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03" h="33699">
                  <a:moveTo>
                    <a:pt x="17552" y="0"/>
                  </a:moveTo>
                  <a:cubicBezTo>
                    <a:pt x="7840" y="0"/>
                    <a:pt x="0" y="7606"/>
                    <a:pt x="0" y="16850"/>
                  </a:cubicBezTo>
                  <a:cubicBezTo>
                    <a:pt x="0" y="26093"/>
                    <a:pt x="7840" y="33699"/>
                    <a:pt x="17552" y="33699"/>
                  </a:cubicBezTo>
                  <a:cubicBezTo>
                    <a:pt x="27263" y="33699"/>
                    <a:pt x="35103" y="26093"/>
                    <a:pt x="35103" y="16850"/>
                  </a:cubicBezTo>
                  <a:cubicBezTo>
                    <a:pt x="35103" y="7606"/>
                    <a:pt x="27263" y="0"/>
                    <a:pt x="17552" y="0"/>
                  </a:cubicBezTo>
                  <a:lnTo>
                    <a:pt x="17552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04" name="Retângulo 303">
            <a:extLst>
              <a:ext uri="{FF2B5EF4-FFF2-40B4-BE49-F238E27FC236}">
                <a16:creationId xmlns:a16="http://schemas.microsoft.com/office/drawing/2014/main" id="{F21318E0-A52A-5889-3751-D2AB7446DAB5}"/>
              </a:ext>
            </a:extLst>
          </p:cNvPr>
          <p:cNvSpPr/>
          <p:nvPr/>
        </p:nvSpPr>
        <p:spPr>
          <a:xfrm>
            <a:off x="9346719" y="3025659"/>
            <a:ext cx="128073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12750" hangingPunct="0">
              <a:spcAft>
                <a:spcPts val="1800"/>
              </a:spcAft>
              <a:defRPr/>
            </a:pPr>
            <a:r>
              <a:rPr lang="pt-BR" sz="2800" b="1" kern="0" dirty="0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&gt;90%</a:t>
            </a:r>
          </a:p>
        </p:txBody>
      </p:sp>
      <p:sp>
        <p:nvSpPr>
          <p:cNvPr id="305" name="Retângulo 304">
            <a:extLst>
              <a:ext uri="{FF2B5EF4-FFF2-40B4-BE49-F238E27FC236}">
                <a16:creationId xmlns:a16="http://schemas.microsoft.com/office/drawing/2014/main" id="{677B60C7-7E90-D331-D989-10B8C24BC060}"/>
              </a:ext>
            </a:extLst>
          </p:cNvPr>
          <p:cNvSpPr/>
          <p:nvPr/>
        </p:nvSpPr>
        <p:spPr>
          <a:xfrm>
            <a:off x="10457461" y="2970271"/>
            <a:ext cx="1408811" cy="6365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 defTabSz="412750" hangingPunct="0">
              <a:lnSpc>
                <a:spcPct val="110000"/>
              </a:lnSpc>
              <a:defRPr/>
            </a:pPr>
            <a:r>
              <a:rPr lang="pt-BR" sz="1100" kern="0" dirty="0" err="1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share</a:t>
            </a:r>
            <a:r>
              <a:rPr lang="pt-BR" sz="1100" kern="0" dirty="0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pt-BR" sz="1100" kern="0" dirty="0" err="1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of</a:t>
            </a:r>
            <a:r>
              <a:rPr lang="pt-BR" sz="1100" kern="0" dirty="0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pt-BR" sz="1100" kern="0" dirty="0" err="1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Brazil’s</a:t>
            </a:r>
            <a:r>
              <a:rPr lang="pt-BR" sz="1100" kern="0" dirty="0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dual-</a:t>
            </a:r>
            <a:r>
              <a:rPr lang="pt-BR" sz="1100" kern="0" dirty="0" err="1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flex</a:t>
            </a:r>
            <a:r>
              <a:rPr lang="pt-BR" sz="1100" kern="0" dirty="0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light </a:t>
            </a:r>
            <a:r>
              <a:rPr lang="pt-BR" sz="1100" kern="0" dirty="0" err="1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vehicles</a:t>
            </a:r>
            <a:endParaRPr lang="pt-BR" sz="3200" kern="0" dirty="0">
              <a:solidFill>
                <a:srgbClr val="008A75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6" name="Retângulo 305">
            <a:extLst>
              <a:ext uri="{FF2B5EF4-FFF2-40B4-BE49-F238E27FC236}">
                <a16:creationId xmlns:a16="http://schemas.microsoft.com/office/drawing/2014/main" id="{594A6CFE-591C-DD2F-6561-88B5DD241B11}"/>
              </a:ext>
            </a:extLst>
          </p:cNvPr>
          <p:cNvSpPr/>
          <p:nvPr/>
        </p:nvSpPr>
        <p:spPr>
          <a:xfrm>
            <a:off x="10359951" y="3761149"/>
            <a:ext cx="1549692" cy="6365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 defTabSz="412750" hangingPunct="0">
              <a:lnSpc>
                <a:spcPct val="110000"/>
              </a:lnSpc>
              <a:defRPr/>
            </a:pPr>
            <a:r>
              <a:rPr kumimoji="0" lang="pt-B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Ethanol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vs. </a:t>
            </a:r>
            <a:r>
              <a:rPr kumimoji="0" lang="pt-B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Gasoline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GHG </a:t>
            </a:r>
            <a:r>
              <a:rPr kumimoji="0" lang="pt-B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emissions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algn="ctr" defTabSz="412750" hangingPunct="0">
              <a:lnSpc>
                <a:spcPct val="110000"/>
              </a:lnSpc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kumimoji="0" lang="pt-B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well-to-wheel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pt-B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basis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endParaRPr lang="pt-BR" sz="3600" b="1" kern="0" dirty="0">
              <a:solidFill>
                <a:srgbClr val="008A75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52D54EE-FB02-0456-2B61-9BE109236673}"/>
              </a:ext>
            </a:extLst>
          </p:cNvPr>
          <p:cNvSpPr/>
          <p:nvPr/>
        </p:nvSpPr>
        <p:spPr>
          <a:xfrm>
            <a:off x="394965" y="5415482"/>
            <a:ext cx="11594999" cy="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IEA estimates a 3-fold growth in the world’s demand for sustainable fuels by 2030 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(vs. 2021), to ~6.0 million </a:t>
            </a:r>
            <a:r>
              <a:rPr lang="en-US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boe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/d(1) and 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Brazil has a fundamental role in expanding the global supply of sustainable fuels.</a:t>
            </a:r>
            <a:endParaRPr lang="pt-BR" sz="1600" b="1" baseline="300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72C8A11-FFBF-86E2-9A51-75ABBB0E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67" y="6189553"/>
            <a:ext cx="4855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t-BR" altLang="pt-BR" sz="800" i="1" dirty="0">
                <a:solidFill>
                  <a:schemeClr val="accent1"/>
                </a:solidFill>
                <a:latin typeface="Arial"/>
                <a:cs typeface="Arial"/>
              </a:rPr>
              <a:t>(1) </a:t>
            </a:r>
            <a:r>
              <a:rPr lang="pt-BR" altLang="pt-BR" sz="800" i="1" dirty="0" err="1">
                <a:solidFill>
                  <a:schemeClr val="accent1"/>
                </a:solidFill>
                <a:latin typeface="Arial"/>
                <a:cs typeface="Arial"/>
              </a:rPr>
              <a:t>International</a:t>
            </a:r>
            <a:r>
              <a:rPr lang="pt-BR" altLang="pt-BR" sz="800" i="1" dirty="0">
                <a:solidFill>
                  <a:schemeClr val="accent1"/>
                </a:solidFill>
                <a:latin typeface="Arial"/>
                <a:cs typeface="Arial"/>
              </a:rPr>
              <a:t> Energy </a:t>
            </a:r>
            <a:r>
              <a:rPr lang="pt-BR" altLang="pt-BR" sz="800" i="1" dirty="0" err="1">
                <a:solidFill>
                  <a:schemeClr val="accent1"/>
                </a:solidFill>
                <a:latin typeface="Arial"/>
                <a:cs typeface="Arial"/>
              </a:rPr>
              <a:t>Agency</a:t>
            </a:r>
            <a:r>
              <a:rPr lang="pt-BR" altLang="pt-BR" sz="800" i="1" dirty="0">
                <a:solidFill>
                  <a:schemeClr val="accent1"/>
                </a:solidFill>
                <a:latin typeface="Arial"/>
                <a:cs typeface="Arial"/>
              </a:rPr>
              <a:t>, Net Zero </a:t>
            </a:r>
            <a:r>
              <a:rPr lang="pt-BR" altLang="pt-BR" sz="800" i="1" dirty="0" err="1">
                <a:solidFill>
                  <a:schemeClr val="accent1"/>
                </a:solidFill>
                <a:latin typeface="Arial"/>
                <a:cs typeface="Arial"/>
              </a:rPr>
              <a:t>by</a:t>
            </a:r>
            <a:r>
              <a:rPr lang="pt-BR" altLang="pt-BR" sz="800" i="1" dirty="0">
                <a:solidFill>
                  <a:schemeClr val="accent1"/>
                </a:solidFill>
                <a:latin typeface="Arial"/>
                <a:cs typeface="Arial"/>
              </a:rPr>
              <a:t> 2050: A </a:t>
            </a:r>
            <a:r>
              <a:rPr lang="pt-BR" altLang="pt-BR" sz="800" i="1" dirty="0" err="1">
                <a:solidFill>
                  <a:schemeClr val="accent1"/>
                </a:solidFill>
                <a:latin typeface="Arial"/>
                <a:cs typeface="Arial"/>
              </a:rPr>
              <a:t>Roadmap</a:t>
            </a:r>
            <a:r>
              <a:rPr lang="pt-BR" altLang="pt-BR" sz="800" i="1" dirty="0">
                <a:solidFill>
                  <a:schemeClr val="accent1"/>
                </a:solidFill>
                <a:latin typeface="Arial"/>
                <a:cs typeface="Arial"/>
              </a:rPr>
              <a:t> for </a:t>
            </a:r>
            <a:r>
              <a:rPr lang="pt-BR" altLang="pt-BR" sz="800" i="1" dirty="0" err="1">
                <a:solidFill>
                  <a:schemeClr val="accent1"/>
                </a:solidFill>
                <a:latin typeface="Arial"/>
                <a:cs typeface="Arial"/>
              </a:rPr>
              <a:t>the</a:t>
            </a:r>
            <a:r>
              <a:rPr lang="pt-BR" altLang="pt-BR" sz="800" i="1" dirty="0">
                <a:solidFill>
                  <a:schemeClr val="accent1"/>
                </a:solidFill>
                <a:latin typeface="Arial"/>
                <a:cs typeface="Arial"/>
              </a:rPr>
              <a:t> Global Energy Sector</a:t>
            </a:r>
            <a:endParaRPr lang="pt-BR" altLang="pt-BR" sz="800" b="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7BB5B5A-F02A-B5DD-D41D-EE7969855836}"/>
              </a:ext>
            </a:extLst>
          </p:cNvPr>
          <p:cNvSpPr/>
          <p:nvPr/>
        </p:nvSpPr>
        <p:spPr>
          <a:xfrm>
            <a:off x="9325383" y="3799851"/>
            <a:ext cx="128073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12750" hangingPunct="0">
              <a:defRPr/>
            </a:pPr>
            <a:r>
              <a:rPr lang="pt-BR" sz="2800" b="1" kern="0" dirty="0">
                <a:solidFill>
                  <a:srgbClr val="008A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-75%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BDB4FA1-9F59-15BB-3FBC-8795A067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8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6235E8E-BDAB-0899-664B-438372348A1A}"/>
              </a:ext>
            </a:extLst>
          </p:cNvPr>
          <p:cNvSpPr/>
          <p:nvPr/>
        </p:nvSpPr>
        <p:spPr>
          <a:xfrm>
            <a:off x="591820" y="-2576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634A537F-0217-84A9-4141-4F0517C20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13A69A8F-FF33-43D1-5359-825C8C888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086123-EF66-6147-A7D4-D760F82D1F5C}"/>
              </a:ext>
            </a:extLst>
          </p:cNvPr>
          <p:cNvSpPr txBox="1"/>
          <p:nvPr/>
        </p:nvSpPr>
        <p:spPr>
          <a:xfrm>
            <a:off x="1069271" y="171955"/>
            <a:ext cx="111046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Brazilian biomass production potential offers the opportunity to become one of the main producers of biofuels and sustainable aviation fuel (“SAF”) in the world</a:t>
            </a:r>
            <a:endParaRPr lang="pt-B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tângulo 19">
            <a:extLst>
              <a:ext uri="{FF2B5EF4-FFF2-40B4-BE49-F238E27FC236}">
                <a16:creationId xmlns:a16="http://schemas.microsoft.com/office/drawing/2014/main" id="{E6758545-E30A-5A10-DEBA-9BEF410C2DFE}"/>
              </a:ext>
            </a:extLst>
          </p:cNvPr>
          <p:cNvSpPr/>
          <p:nvPr/>
        </p:nvSpPr>
        <p:spPr>
          <a:xfrm>
            <a:off x="245557" y="1272183"/>
            <a:ext cx="11640666" cy="503217"/>
          </a:xfrm>
          <a:prstGeom prst="rect">
            <a:avLst/>
          </a:prstGeom>
          <a:solidFill>
            <a:srgbClr val="1E428B"/>
          </a:solidFill>
          <a:ln w="9525">
            <a:solidFill>
              <a:srgbClr val="1E42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Sustainable biofuels offer a decarbonization route that takes advantage of existing infrastructure and fleets, extending the useful life of these assets and the deadline for transitioning to new technologies</a:t>
            </a:r>
            <a:endParaRPr lang="pt-B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BA3025D-2B1D-BB59-424B-1BE49903B486}"/>
              </a:ext>
            </a:extLst>
          </p:cNvPr>
          <p:cNvSpPr/>
          <p:nvPr/>
        </p:nvSpPr>
        <p:spPr>
          <a:xfrm>
            <a:off x="9702021" y="3650850"/>
            <a:ext cx="1126596" cy="1211783"/>
          </a:xfrm>
          <a:custGeom>
            <a:avLst/>
            <a:gdLst>
              <a:gd name="connsiteX0" fmla="*/ 513011 w 537014"/>
              <a:gd name="connsiteY0" fmla="*/ 181095 h 577620"/>
              <a:gd name="connsiteX1" fmla="*/ 513011 w 537014"/>
              <a:gd name="connsiteY1" fmla="*/ 180809 h 577620"/>
              <a:gd name="connsiteX2" fmla="*/ 510154 w 537014"/>
              <a:gd name="connsiteY2" fmla="*/ 180618 h 577620"/>
              <a:gd name="connsiteX3" fmla="*/ 501962 w 537014"/>
              <a:gd name="connsiteY3" fmla="*/ 180047 h 577620"/>
              <a:gd name="connsiteX4" fmla="*/ 484246 w 537014"/>
              <a:gd name="connsiteY4" fmla="*/ 170427 h 577620"/>
              <a:gd name="connsiteX5" fmla="*/ 481960 w 537014"/>
              <a:gd name="connsiteY5" fmla="*/ 162330 h 577620"/>
              <a:gd name="connsiteX6" fmla="*/ 473673 w 537014"/>
              <a:gd name="connsiteY6" fmla="*/ 145566 h 577620"/>
              <a:gd name="connsiteX7" fmla="*/ 469673 w 537014"/>
              <a:gd name="connsiteY7" fmla="*/ 130517 h 577620"/>
              <a:gd name="connsiteX8" fmla="*/ 481960 w 537014"/>
              <a:gd name="connsiteY8" fmla="*/ 126802 h 577620"/>
              <a:gd name="connsiteX9" fmla="*/ 493771 w 537014"/>
              <a:gd name="connsiteY9" fmla="*/ 123754 h 577620"/>
              <a:gd name="connsiteX10" fmla="*/ 499391 w 537014"/>
              <a:gd name="connsiteY10" fmla="*/ 103752 h 577620"/>
              <a:gd name="connsiteX11" fmla="*/ 499581 w 537014"/>
              <a:gd name="connsiteY11" fmla="*/ 100323 h 577620"/>
              <a:gd name="connsiteX12" fmla="*/ 492914 w 537014"/>
              <a:gd name="connsiteY12" fmla="*/ 83463 h 577620"/>
              <a:gd name="connsiteX13" fmla="*/ 487484 w 537014"/>
              <a:gd name="connsiteY13" fmla="*/ 62699 h 577620"/>
              <a:gd name="connsiteX14" fmla="*/ 488151 w 537014"/>
              <a:gd name="connsiteY14" fmla="*/ 58984 h 577620"/>
              <a:gd name="connsiteX15" fmla="*/ 477483 w 537014"/>
              <a:gd name="connsiteY15" fmla="*/ 51936 h 577620"/>
              <a:gd name="connsiteX16" fmla="*/ 472625 w 537014"/>
              <a:gd name="connsiteY16" fmla="*/ 39553 h 577620"/>
              <a:gd name="connsiteX17" fmla="*/ 468244 w 537014"/>
              <a:gd name="connsiteY17" fmla="*/ 29742 h 577620"/>
              <a:gd name="connsiteX18" fmla="*/ 464815 w 537014"/>
              <a:gd name="connsiteY18" fmla="*/ 28314 h 577620"/>
              <a:gd name="connsiteX19" fmla="*/ 452813 w 537014"/>
              <a:gd name="connsiteY19" fmla="*/ 20598 h 577620"/>
              <a:gd name="connsiteX20" fmla="*/ 436716 w 537014"/>
              <a:gd name="connsiteY20" fmla="*/ 15645 h 577620"/>
              <a:gd name="connsiteX21" fmla="*/ 425477 w 537014"/>
              <a:gd name="connsiteY21" fmla="*/ 8883 h 577620"/>
              <a:gd name="connsiteX22" fmla="*/ 417761 w 537014"/>
              <a:gd name="connsiteY22" fmla="*/ 1453 h 577620"/>
              <a:gd name="connsiteX23" fmla="*/ 393568 w 537014"/>
              <a:gd name="connsiteY23" fmla="*/ 10692 h 577620"/>
              <a:gd name="connsiteX24" fmla="*/ 389853 w 537014"/>
              <a:gd name="connsiteY24" fmla="*/ 15931 h 577620"/>
              <a:gd name="connsiteX25" fmla="*/ 375756 w 537014"/>
              <a:gd name="connsiteY25" fmla="*/ 24885 h 577620"/>
              <a:gd name="connsiteX26" fmla="*/ 363183 w 537014"/>
              <a:gd name="connsiteY26" fmla="*/ 35648 h 577620"/>
              <a:gd name="connsiteX27" fmla="*/ 345371 w 537014"/>
              <a:gd name="connsiteY27" fmla="*/ 49745 h 577620"/>
              <a:gd name="connsiteX28" fmla="*/ 335656 w 537014"/>
              <a:gd name="connsiteY28" fmla="*/ 48030 h 577620"/>
              <a:gd name="connsiteX29" fmla="*/ 333656 w 537014"/>
              <a:gd name="connsiteY29" fmla="*/ 37743 h 577620"/>
              <a:gd name="connsiteX30" fmla="*/ 332513 w 537014"/>
              <a:gd name="connsiteY30" fmla="*/ 30695 h 577620"/>
              <a:gd name="connsiteX31" fmla="*/ 324512 w 537014"/>
              <a:gd name="connsiteY31" fmla="*/ 9740 h 577620"/>
              <a:gd name="connsiteX32" fmla="*/ 315844 w 537014"/>
              <a:gd name="connsiteY32" fmla="*/ 3834 h 577620"/>
              <a:gd name="connsiteX33" fmla="*/ 305462 w 537014"/>
              <a:gd name="connsiteY33" fmla="*/ 24 h 577620"/>
              <a:gd name="connsiteX34" fmla="*/ 302414 w 537014"/>
              <a:gd name="connsiteY34" fmla="*/ 2882 h 577620"/>
              <a:gd name="connsiteX35" fmla="*/ 299556 w 537014"/>
              <a:gd name="connsiteY35" fmla="*/ 7644 h 577620"/>
              <a:gd name="connsiteX36" fmla="*/ 291936 w 537014"/>
              <a:gd name="connsiteY36" fmla="*/ 16693 h 577620"/>
              <a:gd name="connsiteX37" fmla="*/ 286602 w 537014"/>
              <a:gd name="connsiteY37" fmla="*/ 17550 h 577620"/>
              <a:gd name="connsiteX38" fmla="*/ 279458 w 537014"/>
              <a:gd name="connsiteY38" fmla="*/ 19551 h 577620"/>
              <a:gd name="connsiteX39" fmla="*/ 277363 w 537014"/>
              <a:gd name="connsiteY39" fmla="*/ 24980 h 577620"/>
              <a:gd name="connsiteX40" fmla="*/ 273553 w 537014"/>
              <a:gd name="connsiteY40" fmla="*/ 32505 h 577620"/>
              <a:gd name="connsiteX41" fmla="*/ 264885 w 537014"/>
              <a:gd name="connsiteY41" fmla="*/ 32505 h 577620"/>
              <a:gd name="connsiteX42" fmla="*/ 260885 w 537014"/>
              <a:gd name="connsiteY42" fmla="*/ 31933 h 577620"/>
              <a:gd name="connsiteX43" fmla="*/ 249455 w 537014"/>
              <a:gd name="connsiteY43" fmla="*/ 35362 h 577620"/>
              <a:gd name="connsiteX44" fmla="*/ 241644 w 537014"/>
              <a:gd name="connsiteY44" fmla="*/ 37648 h 577620"/>
              <a:gd name="connsiteX45" fmla="*/ 236501 w 537014"/>
              <a:gd name="connsiteY45" fmla="*/ 41172 h 577620"/>
              <a:gd name="connsiteX46" fmla="*/ 225833 w 537014"/>
              <a:gd name="connsiteY46" fmla="*/ 46506 h 577620"/>
              <a:gd name="connsiteX47" fmla="*/ 221261 w 537014"/>
              <a:gd name="connsiteY47" fmla="*/ 46983 h 577620"/>
              <a:gd name="connsiteX48" fmla="*/ 205830 w 537014"/>
              <a:gd name="connsiteY48" fmla="*/ 43077 h 577620"/>
              <a:gd name="connsiteX49" fmla="*/ 201353 w 537014"/>
              <a:gd name="connsiteY49" fmla="*/ 38029 h 577620"/>
              <a:gd name="connsiteX50" fmla="*/ 197448 w 537014"/>
              <a:gd name="connsiteY50" fmla="*/ 34886 h 577620"/>
              <a:gd name="connsiteX51" fmla="*/ 195257 w 537014"/>
              <a:gd name="connsiteY51" fmla="*/ 35743 h 577620"/>
              <a:gd name="connsiteX52" fmla="*/ 180779 w 537014"/>
              <a:gd name="connsiteY52" fmla="*/ 35838 h 577620"/>
              <a:gd name="connsiteX53" fmla="*/ 174207 w 537014"/>
              <a:gd name="connsiteY53" fmla="*/ 32600 h 577620"/>
              <a:gd name="connsiteX54" fmla="*/ 159920 w 537014"/>
              <a:gd name="connsiteY54" fmla="*/ 38315 h 577620"/>
              <a:gd name="connsiteX55" fmla="*/ 159920 w 537014"/>
              <a:gd name="connsiteY55" fmla="*/ 38315 h 577620"/>
              <a:gd name="connsiteX56" fmla="*/ 160967 w 537014"/>
              <a:gd name="connsiteY56" fmla="*/ 42696 h 577620"/>
              <a:gd name="connsiteX57" fmla="*/ 162015 w 537014"/>
              <a:gd name="connsiteY57" fmla="*/ 47078 h 577620"/>
              <a:gd name="connsiteX58" fmla="*/ 164682 w 537014"/>
              <a:gd name="connsiteY58" fmla="*/ 50507 h 577620"/>
              <a:gd name="connsiteX59" fmla="*/ 169064 w 537014"/>
              <a:gd name="connsiteY59" fmla="*/ 60984 h 577620"/>
              <a:gd name="connsiteX60" fmla="*/ 167063 w 537014"/>
              <a:gd name="connsiteY60" fmla="*/ 64413 h 577620"/>
              <a:gd name="connsiteX61" fmla="*/ 164015 w 537014"/>
              <a:gd name="connsiteY61" fmla="*/ 72224 h 577620"/>
              <a:gd name="connsiteX62" fmla="*/ 154967 w 537014"/>
              <a:gd name="connsiteY62" fmla="*/ 89369 h 577620"/>
              <a:gd name="connsiteX63" fmla="*/ 150490 w 537014"/>
              <a:gd name="connsiteY63" fmla="*/ 95941 h 577620"/>
              <a:gd name="connsiteX64" fmla="*/ 128773 w 537014"/>
              <a:gd name="connsiteY64" fmla="*/ 106038 h 577620"/>
              <a:gd name="connsiteX65" fmla="*/ 116962 w 537014"/>
              <a:gd name="connsiteY65" fmla="*/ 107943 h 577620"/>
              <a:gd name="connsiteX66" fmla="*/ 96198 w 537014"/>
              <a:gd name="connsiteY66" fmla="*/ 120325 h 577620"/>
              <a:gd name="connsiteX67" fmla="*/ 93245 w 537014"/>
              <a:gd name="connsiteY67" fmla="*/ 120611 h 577620"/>
              <a:gd name="connsiteX68" fmla="*/ 70004 w 537014"/>
              <a:gd name="connsiteY68" fmla="*/ 113658 h 577620"/>
              <a:gd name="connsiteX69" fmla="*/ 60098 w 537014"/>
              <a:gd name="connsiteY69" fmla="*/ 97084 h 577620"/>
              <a:gd name="connsiteX70" fmla="*/ 58669 w 537014"/>
              <a:gd name="connsiteY70" fmla="*/ 93274 h 577620"/>
              <a:gd name="connsiteX71" fmla="*/ 47811 w 537014"/>
              <a:gd name="connsiteY71" fmla="*/ 85940 h 577620"/>
              <a:gd name="connsiteX72" fmla="*/ 46096 w 537014"/>
              <a:gd name="connsiteY72" fmla="*/ 85940 h 577620"/>
              <a:gd name="connsiteX73" fmla="*/ 36857 w 537014"/>
              <a:gd name="connsiteY73" fmla="*/ 97084 h 577620"/>
              <a:gd name="connsiteX74" fmla="*/ 31237 w 537014"/>
              <a:gd name="connsiteY74" fmla="*/ 100037 h 577620"/>
              <a:gd name="connsiteX75" fmla="*/ 17807 w 537014"/>
              <a:gd name="connsiteY75" fmla="*/ 108324 h 577620"/>
              <a:gd name="connsiteX76" fmla="*/ 14282 w 537014"/>
              <a:gd name="connsiteY76" fmla="*/ 116420 h 577620"/>
              <a:gd name="connsiteX77" fmla="*/ 12758 w 537014"/>
              <a:gd name="connsiteY77" fmla="*/ 121087 h 577620"/>
              <a:gd name="connsiteX78" fmla="*/ 376 w 537014"/>
              <a:gd name="connsiteY78" fmla="*/ 138708 h 577620"/>
              <a:gd name="connsiteX79" fmla="*/ 90 w 537014"/>
              <a:gd name="connsiteY79" fmla="*/ 140613 h 577620"/>
              <a:gd name="connsiteX80" fmla="*/ 7044 w 537014"/>
              <a:gd name="connsiteY80" fmla="*/ 148233 h 577620"/>
              <a:gd name="connsiteX81" fmla="*/ 14949 w 537014"/>
              <a:gd name="connsiteY81" fmla="*/ 150710 h 577620"/>
              <a:gd name="connsiteX82" fmla="*/ 24760 w 537014"/>
              <a:gd name="connsiteY82" fmla="*/ 154520 h 577620"/>
              <a:gd name="connsiteX83" fmla="*/ 26665 w 537014"/>
              <a:gd name="connsiteY83" fmla="*/ 158520 h 577620"/>
              <a:gd name="connsiteX84" fmla="*/ 19426 w 537014"/>
              <a:gd name="connsiteY84" fmla="*/ 166902 h 577620"/>
              <a:gd name="connsiteX85" fmla="*/ 18283 w 537014"/>
              <a:gd name="connsiteY85" fmla="*/ 167760 h 577620"/>
              <a:gd name="connsiteX86" fmla="*/ 18092 w 537014"/>
              <a:gd name="connsiteY86" fmla="*/ 167855 h 577620"/>
              <a:gd name="connsiteX87" fmla="*/ 20474 w 537014"/>
              <a:gd name="connsiteY87" fmla="*/ 168903 h 577620"/>
              <a:gd name="connsiteX88" fmla="*/ 25236 w 537014"/>
              <a:gd name="connsiteY88" fmla="*/ 173856 h 577620"/>
              <a:gd name="connsiteX89" fmla="*/ 22283 w 537014"/>
              <a:gd name="connsiteY89" fmla="*/ 181761 h 577620"/>
              <a:gd name="connsiteX90" fmla="*/ 17616 w 537014"/>
              <a:gd name="connsiteY90" fmla="*/ 184809 h 577620"/>
              <a:gd name="connsiteX91" fmla="*/ 11234 w 537014"/>
              <a:gd name="connsiteY91" fmla="*/ 189572 h 577620"/>
              <a:gd name="connsiteX92" fmla="*/ 13711 w 537014"/>
              <a:gd name="connsiteY92" fmla="*/ 201669 h 577620"/>
              <a:gd name="connsiteX93" fmla="*/ 20188 w 537014"/>
              <a:gd name="connsiteY93" fmla="*/ 212813 h 577620"/>
              <a:gd name="connsiteX94" fmla="*/ 18188 w 537014"/>
              <a:gd name="connsiteY94" fmla="*/ 220814 h 577620"/>
              <a:gd name="connsiteX95" fmla="*/ 19521 w 537014"/>
              <a:gd name="connsiteY95" fmla="*/ 227005 h 577620"/>
              <a:gd name="connsiteX96" fmla="*/ 22569 w 537014"/>
              <a:gd name="connsiteY96" fmla="*/ 234911 h 577620"/>
              <a:gd name="connsiteX97" fmla="*/ 18854 w 537014"/>
              <a:gd name="connsiteY97" fmla="*/ 244150 h 577620"/>
              <a:gd name="connsiteX98" fmla="*/ 22474 w 537014"/>
              <a:gd name="connsiteY98" fmla="*/ 252723 h 577620"/>
              <a:gd name="connsiteX99" fmla="*/ 16759 w 537014"/>
              <a:gd name="connsiteY99" fmla="*/ 267677 h 577620"/>
              <a:gd name="connsiteX100" fmla="*/ 13520 w 537014"/>
              <a:gd name="connsiteY100" fmla="*/ 279012 h 577620"/>
              <a:gd name="connsiteX101" fmla="*/ 12377 w 537014"/>
              <a:gd name="connsiteY101" fmla="*/ 284917 h 577620"/>
              <a:gd name="connsiteX102" fmla="*/ 15140 w 537014"/>
              <a:gd name="connsiteY102" fmla="*/ 298062 h 577620"/>
              <a:gd name="connsiteX103" fmla="*/ 17235 w 537014"/>
              <a:gd name="connsiteY103" fmla="*/ 303300 h 577620"/>
              <a:gd name="connsiteX104" fmla="*/ 24665 w 537014"/>
              <a:gd name="connsiteY104" fmla="*/ 310920 h 577620"/>
              <a:gd name="connsiteX105" fmla="*/ 29237 w 537014"/>
              <a:gd name="connsiteY105" fmla="*/ 314445 h 577620"/>
              <a:gd name="connsiteX106" fmla="*/ 28856 w 537014"/>
              <a:gd name="connsiteY106" fmla="*/ 337209 h 577620"/>
              <a:gd name="connsiteX107" fmla="*/ 28189 w 537014"/>
              <a:gd name="connsiteY107" fmla="*/ 340067 h 577620"/>
              <a:gd name="connsiteX108" fmla="*/ 22474 w 537014"/>
              <a:gd name="connsiteY108" fmla="*/ 348163 h 577620"/>
              <a:gd name="connsiteX109" fmla="*/ 22855 w 537014"/>
              <a:gd name="connsiteY109" fmla="*/ 357783 h 577620"/>
              <a:gd name="connsiteX110" fmla="*/ 23427 w 537014"/>
              <a:gd name="connsiteY110" fmla="*/ 365594 h 577620"/>
              <a:gd name="connsiteX111" fmla="*/ 24188 w 537014"/>
              <a:gd name="connsiteY111" fmla="*/ 364737 h 577620"/>
              <a:gd name="connsiteX112" fmla="*/ 31237 w 537014"/>
              <a:gd name="connsiteY112" fmla="*/ 361593 h 577620"/>
              <a:gd name="connsiteX113" fmla="*/ 39619 w 537014"/>
              <a:gd name="connsiteY113" fmla="*/ 357021 h 577620"/>
              <a:gd name="connsiteX114" fmla="*/ 50192 w 537014"/>
              <a:gd name="connsiteY114" fmla="*/ 350544 h 577620"/>
              <a:gd name="connsiteX115" fmla="*/ 53430 w 537014"/>
              <a:gd name="connsiteY115" fmla="*/ 349782 h 577620"/>
              <a:gd name="connsiteX116" fmla="*/ 56097 w 537014"/>
              <a:gd name="connsiteY116" fmla="*/ 347115 h 577620"/>
              <a:gd name="connsiteX117" fmla="*/ 67337 w 537014"/>
              <a:gd name="connsiteY117" fmla="*/ 340543 h 577620"/>
              <a:gd name="connsiteX118" fmla="*/ 79624 w 537014"/>
              <a:gd name="connsiteY118" fmla="*/ 333399 h 577620"/>
              <a:gd name="connsiteX119" fmla="*/ 90006 w 537014"/>
              <a:gd name="connsiteY119" fmla="*/ 326351 h 577620"/>
              <a:gd name="connsiteX120" fmla="*/ 96007 w 537014"/>
              <a:gd name="connsiteY120" fmla="*/ 323493 h 577620"/>
              <a:gd name="connsiteX121" fmla="*/ 126106 w 537014"/>
              <a:gd name="connsiteY121" fmla="*/ 312635 h 577620"/>
              <a:gd name="connsiteX122" fmla="*/ 131726 w 537014"/>
              <a:gd name="connsiteY122" fmla="*/ 313206 h 577620"/>
              <a:gd name="connsiteX123" fmla="*/ 147252 w 537014"/>
              <a:gd name="connsiteY123" fmla="*/ 317874 h 577620"/>
              <a:gd name="connsiteX124" fmla="*/ 147728 w 537014"/>
              <a:gd name="connsiteY124" fmla="*/ 332066 h 577620"/>
              <a:gd name="connsiteX125" fmla="*/ 145728 w 537014"/>
              <a:gd name="connsiteY125" fmla="*/ 337495 h 577620"/>
              <a:gd name="connsiteX126" fmla="*/ 154681 w 537014"/>
              <a:gd name="connsiteY126" fmla="*/ 344258 h 577620"/>
              <a:gd name="connsiteX127" fmla="*/ 161825 w 537014"/>
              <a:gd name="connsiteY127" fmla="*/ 347211 h 577620"/>
              <a:gd name="connsiteX128" fmla="*/ 170207 w 537014"/>
              <a:gd name="connsiteY128" fmla="*/ 342353 h 577620"/>
              <a:gd name="connsiteX129" fmla="*/ 178303 w 537014"/>
              <a:gd name="connsiteY129" fmla="*/ 336066 h 577620"/>
              <a:gd name="connsiteX130" fmla="*/ 194686 w 537014"/>
              <a:gd name="connsiteY130" fmla="*/ 342829 h 577620"/>
              <a:gd name="connsiteX131" fmla="*/ 213069 w 537014"/>
              <a:gd name="connsiteY131" fmla="*/ 358355 h 577620"/>
              <a:gd name="connsiteX132" fmla="*/ 242787 w 537014"/>
              <a:gd name="connsiteY132" fmla="*/ 373309 h 577620"/>
              <a:gd name="connsiteX133" fmla="*/ 251931 w 537014"/>
              <a:gd name="connsiteY133" fmla="*/ 373595 h 577620"/>
              <a:gd name="connsiteX134" fmla="*/ 261552 w 537014"/>
              <a:gd name="connsiteY134" fmla="*/ 373214 h 577620"/>
              <a:gd name="connsiteX135" fmla="*/ 270695 w 537014"/>
              <a:gd name="connsiteY135" fmla="*/ 382263 h 577620"/>
              <a:gd name="connsiteX136" fmla="*/ 271934 w 537014"/>
              <a:gd name="connsiteY136" fmla="*/ 384834 h 577620"/>
              <a:gd name="connsiteX137" fmla="*/ 273934 w 537014"/>
              <a:gd name="connsiteY137" fmla="*/ 386549 h 577620"/>
              <a:gd name="connsiteX138" fmla="*/ 283935 w 537014"/>
              <a:gd name="connsiteY138" fmla="*/ 401027 h 577620"/>
              <a:gd name="connsiteX139" fmla="*/ 290793 w 537014"/>
              <a:gd name="connsiteY139" fmla="*/ 411981 h 577620"/>
              <a:gd name="connsiteX140" fmla="*/ 292032 w 537014"/>
              <a:gd name="connsiteY140" fmla="*/ 413124 h 577620"/>
              <a:gd name="connsiteX141" fmla="*/ 298128 w 537014"/>
              <a:gd name="connsiteY141" fmla="*/ 410171 h 577620"/>
              <a:gd name="connsiteX142" fmla="*/ 305366 w 537014"/>
              <a:gd name="connsiteY142" fmla="*/ 406361 h 577620"/>
              <a:gd name="connsiteX143" fmla="*/ 320321 w 537014"/>
              <a:gd name="connsiteY143" fmla="*/ 409504 h 577620"/>
              <a:gd name="connsiteX144" fmla="*/ 324893 w 537014"/>
              <a:gd name="connsiteY144" fmla="*/ 411600 h 577620"/>
              <a:gd name="connsiteX145" fmla="*/ 336037 w 537014"/>
              <a:gd name="connsiteY145" fmla="*/ 416457 h 577620"/>
              <a:gd name="connsiteX146" fmla="*/ 349753 w 537014"/>
              <a:gd name="connsiteY146" fmla="*/ 422363 h 577620"/>
              <a:gd name="connsiteX147" fmla="*/ 362612 w 537014"/>
              <a:gd name="connsiteY147" fmla="*/ 440841 h 577620"/>
              <a:gd name="connsiteX148" fmla="*/ 350324 w 537014"/>
              <a:gd name="connsiteY148" fmla="*/ 458463 h 577620"/>
              <a:gd name="connsiteX149" fmla="*/ 339942 w 537014"/>
              <a:gd name="connsiteY149" fmla="*/ 467416 h 577620"/>
              <a:gd name="connsiteX150" fmla="*/ 339275 w 537014"/>
              <a:gd name="connsiteY150" fmla="*/ 472655 h 577620"/>
              <a:gd name="connsiteX151" fmla="*/ 332132 w 537014"/>
              <a:gd name="connsiteY151" fmla="*/ 482370 h 577620"/>
              <a:gd name="connsiteX152" fmla="*/ 324702 w 537014"/>
              <a:gd name="connsiteY152" fmla="*/ 487704 h 577620"/>
              <a:gd name="connsiteX153" fmla="*/ 321464 w 537014"/>
              <a:gd name="connsiteY153" fmla="*/ 491895 h 577620"/>
              <a:gd name="connsiteX154" fmla="*/ 323083 w 537014"/>
              <a:gd name="connsiteY154" fmla="*/ 509993 h 577620"/>
              <a:gd name="connsiteX155" fmla="*/ 336894 w 537014"/>
              <a:gd name="connsiteY155" fmla="*/ 529995 h 577620"/>
              <a:gd name="connsiteX156" fmla="*/ 340037 w 537014"/>
              <a:gd name="connsiteY156" fmla="*/ 539997 h 577620"/>
              <a:gd name="connsiteX157" fmla="*/ 337085 w 537014"/>
              <a:gd name="connsiteY157" fmla="*/ 545616 h 577620"/>
              <a:gd name="connsiteX158" fmla="*/ 339466 w 537014"/>
              <a:gd name="connsiteY158" fmla="*/ 547236 h 577620"/>
              <a:gd name="connsiteX159" fmla="*/ 351182 w 537014"/>
              <a:gd name="connsiteY159" fmla="*/ 556094 h 577620"/>
              <a:gd name="connsiteX160" fmla="*/ 361088 w 537014"/>
              <a:gd name="connsiteY160" fmla="*/ 563142 h 577620"/>
              <a:gd name="connsiteX161" fmla="*/ 364517 w 537014"/>
              <a:gd name="connsiteY161" fmla="*/ 565714 h 577620"/>
              <a:gd name="connsiteX162" fmla="*/ 381662 w 537014"/>
              <a:gd name="connsiteY162" fmla="*/ 577620 h 577620"/>
              <a:gd name="connsiteX163" fmla="*/ 383186 w 537014"/>
              <a:gd name="connsiteY163" fmla="*/ 574573 h 577620"/>
              <a:gd name="connsiteX164" fmla="*/ 402521 w 537014"/>
              <a:gd name="connsiteY164" fmla="*/ 557142 h 577620"/>
              <a:gd name="connsiteX165" fmla="*/ 409856 w 537014"/>
              <a:gd name="connsiteY165" fmla="*/ 547045 h 577620"/>
              <a:gd name="connsiteX166" fmla="*/ 405284 w 537014"/>
              <a:gd name="connsiteY166" fmla="*/ 526376 h 577620"/>
              <a:gd name="connsiteX167" fmla="*/ 412332 w 537014"/>
              <a:gd name="connsiteY167" fmla="*/ 509993 h 577620"/>
              <a:gd name="connsiteX168" fmla="*/ 415094 w 537014"/>
              <a:gd name="connsiteY168" fmla="*/ 492753 h 577620"/>
              <a:gd name="connsiteX169" fmla="*/ 420905 w 537014"/>
              <a:gd name="connsiteY169" fmla="*/ 473036 h 577620"/>
              <a:gd name="connsiteX170" fmla="*/ 428429 w 537014"/>
              <a:gd name="connsiteY170" fmla="*/ 451509 h 577620"/>
              <a:gd name="connsiteX171" fmla="*/ 431001 w 537014"/>
              <a:gd name="connsiteY171" fmla="*/ 438460 h 577620"/>
              <a:gd name="connsiteX172" fmla="*/ 428144 w 537014"/>
              <a:gd name="connsiteY172" fmla="*/ 413695 h 577620"/>
              <a:gd name="connsiteX173" fmla="*/ 426239 w 537014"/>
              <a:gd name="connsiteY173" fmla="*/ 379500 h 577620"/>
              <a:gd name="connsiteX174" fmla="*/ 427382 w 537014"/>
              <a:gd name="connsiteY174" fmla="*/ 365784 h 577620"/>
              <a:gd name="connsiteX175" fmla="*/ 431954 w 537014"/>
              <a:gd name="connsiteY175" fmla="*/ 352449 h 577620"/>
              <a:gd name="connsiteX176" fmla="*/ 434525 w 537014"/>
              <a:gd name="connsiteY176" fmla="*/ 341305 h 577620"/>
              <a:gd name="connsiteX177" fmla="*/ 435192 w 537014"/>
              <a:gd name="connsiteY177" fmla="*/ 328827 h 577620"/>
              <a:gd name="connsiteX178" fmla="*/ 429573 w 537014"/>
              <a:gd name="connsiteY178" fmla="*/ 323208 h 577620"/>
              <a:gd name="connsiteX179" fmla="*/ 434525 w 537014"/>
              <a:gd name="connsiteY179" fmla="*/ 316540 h 577620"/>
              <a:gd name="connsiteX180" fmla="*/ 431478 w 537014"/>
              <a:gd name="connsiteY180" fmla="*/ 305396 h 577620"/>
              <a:gd name="connsiteX181" fmla="*/ 436240 w 537014"/>
              <a:gd name="connsiteY181" fmla="*/ 294442 h 577620"/>
              <a:gd name="connsiteX182" fmla="*/ 450051 w 537014"/>
              <a:gd name="connsiteY182" fmla="*/ 277488 h 577620"/>
              <a:gd name="connsiteX183" fmla="*/ 443765 w 537014"/>
              <a:gd name="connsiteY183" fmla="*/ 267201 h 577620"/>
              <a:gd name="connsiteX184" fmla="*/ 442717 w 537014"/>
              <a:gd name="connsiteY184" fmla="*/ 257961 h 577620"/>
              <a:gd name="connsiteX185" fmla="*/ 447003 w 537014"/>
              <a:gd name="connsiteY185" fmla="*/ 264248 h 577620"/>
              <a:gd name="connsiteX186" fmla="*/ 451766 w 537014"/>
              <a:gd name="connsiteY186" fmla="*/ 259676 h 577620"/>
              <a:gd name="connsiteX187" fmla="*/ 456242 w 537014"/>
              <a:gd name="connsiteY187" fmla="*/ 256437 h 577620"/>
              <a:gd name="connsiteX188" fmla="*/ 463767 w 537014"/>
              <a:gd name="connsiteY188" fmla="*/ 270344 h 577620"/>
              <a:gd name="connsiteX189" fmla="*/ 474054 w 537014"/>
              <a:gd name="connsiteY189" fmla="*/ 275297 h 577620"/>
              <a:gd name="connsiteX190" fmla="*/ 491104 w 537014"/>
              <a:gd name="connsiteY190" fmla="*/ 259390 h 577620"/>
              <a:gd name="connsiteX191" fmla="*/ 508344 w 537014"/>
              <a:gd name="connsiteY191" fmla="*/ 236435 h 577620"/>
              <a:gd name="connsiteX192" fmla="*/ 519298 w 537014"/>
              <a:gd name="connsiteY192" fmla="*/ 217290 h 577620"/>
              <a:gd name="connsiteX193" fmla="*/ 533300 w 537014"/>
              <a:gd name="connsiteY193" fmla="*/ 191763 h 577620"/>
              <a:gd name="connsiteX194" fmla="*/ 537015 w 537014"/>
              <a:gd name="connsiteY194" fmla="*/ 186810 h 577620"/>
              <a:gd name="connsiteX195" fmla="*/ 513011 w 537014"/>
              <a:gd name="connsiteY195" fmla="*/ 181095 h 57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37014" h="577620">
                <a:moveTo>
                  <a:pt x="513011" y="181095"/>
                </a:moveTo>
                <a:lnTo>
                  <a:pt x="513011" y="180809"/>
                </a:lnTo>
                <a:cubicBezTo>
                  <a:pt x="512059" y="180714"/>
                  <a:pt x="511202" y="180618"/>
                  <a:pt x="510154" y="180618"/>
                </a:cubicBezTo>
                <a:cubicBezTo>
                  <a:pt x="508535" y="180523"/>
                  <a:pt x="506249" y="180428"/>
                  <a:pt x="501962" y="180047"/>
                </a:cubicBezTo>
                <a:cubicBezTo>
                  <a:pt x="495962" y="179475"/>
                  <a:pt x="488532" y="178904"/>
                  <a:pt x="484246" y="170427"/>
                </a:cubicBezTo>
                <a:cubicBezTo>
                  <a:pt x="482817" y="167760"/>
                  <a:pt x="482436" y="164997"/>
                  <a:pt x="481960" y="162330"/>
                </a:cubicBezTo>
                <a:cubicBezTo>
                  <a:pt x="481198" y="157377"/>
                  <a:pt x="480341" y="152234"/>
                  <a:pt x="473673" y="145566"/>
                </a:cubicBezTo>
                <a:cubicBezTo>
                  <a:pt x="466053" y="137946"/>
                  <a:pt x="468339" y="132517"/>
                  <a:pt x="469673" y="130517"/>
                </a:cubicBezTo>
                <a:cubicBezTo>
                  <a:pt x="472149" y="126802"/>
                  <a:pt x="477769" y="125088"/>
                  <a:pt x="481960" y="126802"/>
                </a:cubicBezTo>
                <a:cubicBezTo>
                  <a:pt x="486246" y="128612"/>
                  <a:pt x="489770" y="127659"/>
                  <a:pt x="493771" y="123754"/>
                </a:cubicBezTo>
                <a:cubicBezTo>
                  <a:pt x="497581" y="119944"/>
                  <a:pt x="499391" y="109752"/>
                  <a:pt x="499391" y="103752"/>
                </a:cubicBezTo>
                <a:cubicBezTo>
                  <a:pt x="499391" y="102513"/>
                  <a:pt x="499486" y="101370"/>
                  <a:pt x="499581" y="100323"/>
                </a:cubicBezTo>
                <a:cubicBezTo>
                  <a:pt x="499962" y="95179"/>
                  <a:pt x="500248" y="90798"/>
                  <a:pt x="492914" y="83463"/>
                </a:cubicBezTo>
                <a:cubicBezTo>
                  <a:pt x="484627" y="75177"/>
                  <a:pt x="486246" y="68223"/>
                  <a:pt x="487484" y="62699"/>
                </a:cubicBezTo>
                <a:cubicBezTo>
                  <a:pt x="487770" y="61365"/>
                  <a:pt x="488056" y="60127"/>
                  <a:pt x="488151" y="58984"/>
                </a:cubicBezTo>
                <a:cubicBezTo>
                  <a:pt x="483960" y="56793"/>
                  <a:pt x="480150" y="54603"/>
                  <a:pt x="477483" y="51936"/>
                </a:cubicBezTo>
                <a:cubicBezTo>
                  <a:pt x="474340" y="48792"/>
                  <a:pt x="473483" y="44125"/>
                  <a:pt x="472625" y="39553"/>
                </a:cubicBezTo>
                <a:cubicBezTo>
                  <a:pt x="471768" y="35076"/>
                  <a:pt x="471006" y="30885"/>
                  <a:pt x="468244" y="29742"/>
                </a:cubicBezTo>
                <a:cubicBezTo>
                  <a:pt x="466911" y="29171"/>
                  <a:pt x="465863" y="28695"/>
                  <a:pt x="464815" y="28314"/>
                </a:cubicBezTo>
                <a:cubicBezTo>
                  <a:pt x="460053" y="26313"/>
                  <a:pt x="457481" y="25266"/>
                  <a:pt x="452813" y="20598"/>
                </a:cubicBezTo>
                <a:cubicBezTo>
                  <a:pt x="448241" y="16026"/>
                  <a:pt x="445003" y="15645"/>
                  <a:pt x="436716" y="15645"/>
                </a:cubicBezTo>
                <a:cubicBezTo>
                  <a:pt x="430715" y="15645"/>
                  <a:pt x="428049" y="12216"/>
                  <a:pt x="425477" y="8883"/>
                </a:cubicBezTo>
                <a:cubicBezTo>
                  <a:pt x="423667" y="6501"/>
                  <a:pt x="421571" y="3739"/>
                  <a:pt x="417761" y="1453"/>
                </a:cubicBezTo>
                <a:cubicBezTo>
                  <a:pt x="409475" y="-3690"/>
                  <a:pt x="398140" y="6120"/>
                  <a:pt x="393568" y="10692"/>
                </a:cubicBezTo>
                <a:cubicBezTo>
                  <a:pt x="391949" y="12216"/>
                  <a:pt x="390901" y="14121"/>
                  <a:pt x="389853" y="15931"/>
                </a:cubicBezTo>
                <a:cubicBezTo>
                  <a:pt x="387472" y="20122"/>
                  <a:pt x="384710" y="24885"/>
                  <a:pt x="375756" y="24885"/>
                </a:cubicBezTo>
                <a:cubicBezTo>
                  <a:pt x="366517" y="24885"/>
                  <a:pt x="365374" y="28695"/>
                  <a:pt x="363183" y="35648"/>
                </a:cubicBezTo>
                <a:cubicBezTo>
                  <a:pt x="361183" y="41839"/>
                  <a:pt x="352229" y="48126"/>
                  <a:pt x="345371" y="49745"/>
                </a:cubicBezTo>
                <a:cubicBezTo>
                  <a:pt x="340133" y="51078"/>
                  <a:pt x="337180" y="49554"/>
                  <a:pt x="335656" y="48030"/>
                </a:cubicBezTo>
                <a:cubicBezTo>
                  <a:pt x="332322" y="44697"/>
                  <a:pt x="332989" y="40887"/>
                  <a:pt x="333656" y="37743"/>
                </a:cubicBezTo>
                <a:cubicBezTo>
                  <a:pt x="334323" y="34600"/>
                  <a:pt x="334513" y="32695"/>
                  <a:pt x="332513" y="30695"/>
                </a:cubicBezTo>
                <a:cubicBezTo>
                  <a:pt x="325750" y="23932"/>
                  <a:pt x="324512" y="18312"/>
                  <a:pt x="324512" y="9740"/>
                </a:cubicBezTo>
                <a:cubicBezTo>
                  <a:pt x="324512" y="6597"/>
                  <a:pt x="322226" y="5644"/>
                  <a:pt x="315844" y="3834"/>
                </a:cubicBezTo>
                <a:cubicBezTo>
                  <a:pt x="312605" y="2882"/>
                  <a:pt x="308986" y="1834"/>
                  <a:pt x="305462" y="24"/>
                </a:cubicBezTo>
                <a:cubicBezTo>
                  <a:pt x="304319" y="1072"/>
                  <a:pt x="303271" y="2025"/>
                  <a:pt x="302414" y="2882"/>
                </a:cubicBezTo>
                <a:cubicBezTo>
                  <a:pt x="301557" y="3739"/>
                  <a:pt x="300604" y="5739"/>
                  <a:pt x="299556" y="7644"/>
                </a:cubicBezTo>
                <a:cubicBezTo>
                  <a:pt x="297556" y="11550"/>
                  <a:pt x="295556" y="15550"/>
                  <a:pt x="291936" y="16693"/>
                </a:cubicBezTo>
                <a:cubicBezTo>
                  <a:pt x="290127" y="17265"/>
                  <a:pt x="288317" y="17455"/>
                  <a:pt x="286602" y="17550"/>
                </a:cubicBezTo>
                <a:cubicBezTo>
                  <a:pt x="284030" y="17741"/>
                  <a:pt x="281744" y="17931"/>
                  <a:pt x="279458" y="19551"/>
                </a:cubicBezTo>
                <a:cubicBezTo>
                  <a:pt x="278030" y="20503"/>
                  <a:pt x="277744" y="22313"/>
                  <a:pt x="277363" y="24980"/>
                </a:cubicBezTo>
                <a:cubicBezTo>
                  <a:pt x="276982" y="27647"/>
                  <a:pt x="276411" y="30885"/>
                  <a:pt x="273553" y="32505"/>
                </a:cubicBezTo>
                <a:cubicBezTo>
                  <a:pt x="270505" y="34124"/>
                  <a:pt x="267457" y="33267"/>
                  <a:pt x="264885" y="32505"/>
                </a:cubicBezTo>
                <a:cubicBezTo>
                  <a:pt x="263361" y="32028"/>
                  <a:pt x="261742" y="31552"/>
                  <a:pt x="260885" y="31933"/>
                </a:cubicBezTo>
                <a:cubicBezTo>
                  <a:pt x="258599" y="32790"/>
                  <a:pt x="253932" y="34124"/>
                  <a:pt x="249455" y="35362"/>
                </a:cubicBezTo>
                <a:cubicBezTo>
                  <a:pt x="246502" y="36219"/>
                  <a:pt x="243740" y="36981"/>
                  <a:pt x="241644" y="37648"/>
                </a:cubicBezTo>
                <a:cubicBezTo>
                  <a:pt x="239930" y="38220"/>
                  <a:pt x="238311" y="39648"/>
                  <a:pt x="236501" y="41172"/>
                </a:cubicBezTo>
                <a:cubicBezTo>
                  <a:pt x="233643" y="43649"/>
                  <a:pt x="230500" y="46506"/>
                  <a:pt x="225833" y="46506"/>
                </a:cubicBezTo>
                <a:cubicBezTo>
                  <a:pt x="224309" y="46506"/>
                  <a:pt x="222785" y="46697"/>
                  <a:pt x="221261" y="46983"/>
                </a:cubicBezTo>
                <a:cubicBezTo>
                  <a:pt x="216498" y="47649"/>
                  <a:pt x="211164" y="48411"/>
                  <a:pt x="205830" y="43077"/>
                </a:cubicBezTo>
                <a:cubicBezTo>
                  <a:pt x="203925" y="41172"/>
                  <a:pt x="202496" y="39458"/>
                  <a:pt x="201353" y="38029"/>
                </a:cubicBezTo>
                <a:cubicBezTo>
                  <a:pt x="198686" y="34791"/>
                  <a:pt x="198210" y="34600"/>
                  <a:pt x="197448" y="34886"/>
                </a:cubicBezTo>
                <a:cubicBezTo>
                  <a:pt x="196782" y="35076"/>
                  <a:pt x="196115" y="35457"/>
                  <a:pt x="195257" y="35743"/>
                </a:cubicBezTo>
                <a:cubicBezTo>
                  <a:pt x="191162" y="37458"/>
                  <a:pt x="184970" y="40029"/>
                  <a:pt x="180779" y="35838"/>
                </a:cubicBezTo>
                <a:cubicBezTo>
                  <a:pt x="177922" y="32981"/>
                  <a:pt x="175255" y="31647"/>
                  <a:pt x="174207" y="32600"/>
                </a:cubicBezTo>
                <a:cubicBezTo>
                  <a:pt x="170588" y="36219"/>
                  <a:pt x="165254" y="38315"/>
                  <a:pt x="159920" y="38315"/>
                </a:cubicBezTo>
                <a:cubicBezTo>
                  <a:pt x="159920" y="38315"/>
                  <a:pt x="159920" y="38315"/>
                  <a:pt x="159920" y="38315"/>
                </a:cubicBezTo>
                <a:cubicBezTo>
                  <a:pt x="159920" y="39363"/>
                  <a:pt x="160586" y="41553"/>
                  <a:pt x="160967" y="42696"/>
                </a:cubicBezTo>
                <a:cubicBezTo>
                  <a:pt x="161539" y="44316"/>
                  <a:pt x="162015" y="45840"/>
                  <a:pt x="162015" y="47078"/>
                </a:cubicBezTo>
                <a:cubicBezTo>
                  <a:pt x="162301" y="47745"/>
                  <a:pt x="163730" y="49459"/>
                  <a:pt x="164682" y="50507"/>
                </a:cubicBezTo>
                <a:cubicBezTo>
                  <a:pt x="167540" y="53745"/>
                  <a:pt x="170873" y="57365"/>
                  <a:pt x="169064" y="60984"/>
                </a:cubicBezTo>
                <a:cubicBezTo>
                  <a:pt x="168492" y="62223"/>
                  <a:pt x="167730" y="63366"/>
                  <a:pt x="167063" y="64413"/>
                </a:cubicBezTo>
                <a:cubicBezTo>
                  <a:pt x="165635" y="66509"/>
                  <a:pt x="164301" y="68604"/>
                  <a:pt x="164015" y="72224"/>
                </a:cubicBezTo>
                <a:cubicBezTo>
                  <a:pt x="163539" y="77177"/>
                  <a:pt x="159158" y="83368"/>
                  <a:pt x="154967" y="89369"/>
                </a:cubicBezTo>
                <a:cubicBezTo>
                  <a:pt x="153252" y="91750"/>
                  <a:pt x="151633" y="93941"/>
                  <a:pt x="150490" y="95941"/>
                </a:cubicBezTo>
                <a:cubicBezTo>
                  <a:pt x="145918" y="103466"/>
                  <a:pt x="136965" y="109371"/>
                  <a:pt x="128773" y="106038"/>
                </a:cubicBezTo>
                <a:cubicBezTo>
                  <a:pt x="123915" y="104037"/>
                  <a:pt x="120296" y="104609"/>
                  <a:pt x="116962" y="107943"/>
                </a:cubicBezTo>
                <a:cubicBezTo>
                  <a:pt x="113247" y="111657"/>
                  <a:pt x="102294" y="118801"/>
                  <a:pt x="96198" y="120325"/>
                </a:cubicBezTo>
                <a:cubicBezTo>
                  <a:pt x="95340" y="120516"/>
                  <a:pt x="94388" y="120611"/>
                  <a:pt x="93245" y="120611"/>
                </a:cubicBezTo>
                <a:cubicBezTo>
                  <a:pt x="86006" y="120611"/>
                  <a:pt x="74290" y="116420"/>
                  <a:pt x="70004" y="113658"/>
                </a:cubicBezTo>
                <a:cubicBezTo>
                  <a:pt x="65336" y="110705"/>
                  <a:pt x="62669" y="103752"/>
                  <a:pt x="60098" y="97084"/>
                </a:cubicBezTo>
                <a:cubicBezTo>
                  <a:pt x="59621" y="95751"/>
                  <a:pt x="59145" y="94512"/>
                  <a:pt x="58669" y="93274"/>
                </a:cubicBezTo>
                <a:cubicBezTo>
                  <a:pt x="56573" y="88035"/>
                  <a:pt x="53430" y="85940"/>
                  <a:pt x="47811" y="85940"/>
                </a:cubicBezTo>
                <a:cubicBezTo>
                  <a:pt x="47239" y="85940"/>
                  <a:pt x="46667" y="85940"/>
                  <a:pt x="46096" y="85940"/>
                </a:cubicBezTo>
                <a:cubicBezTo>
                  <a:pt x="45715" y="88988"/>
                  <a:pt x="43715" y="93179"/>
                  <a:pt x="36857" y="97084"/>
                </a:cubicBezTo>
                <a:cubicBezTo>
                  <a:pt x="35142" y="98037"/>
                  <a:pt x="33332" y="98989"/>
                  <a:pt x="31237" y="100037"/>
                </a:cubicBezTo>
                <a:cubicBezTo>
                  <a:pt x="26570" y="102418"/>
                  <a:pt x="21236" y="105180"/>
                  <a:pt x="17807" y="108324"/>
                </a:cubicBezTo>
                <a:cubicBezTo>
                  <a:pt x="16187" y="109848"/>
                  <a:pt x="15140" y="113181"/>
                  <a:pt x="14282" y="116420"/>
                </a:cubicBezTo>
                <a:cubicBezTo>
                  <a:pt x="13806" y="117944"/>
                  <a:pt x="13330" y="119658"/>
                  <a:pt x="12758" y="121087"/>
                </a:cubicBezTo>
                <a:cubicBezTo>
                  <a:pt x="11044" y="125659"/>
                  <a:pt x="5043" y="133184"/>
                  <a:pt x="376" y="138708"/>
                </a:cubicBezTo>
                <a:cubicBezTo>
                  <a:pt x="281" y="138899"/>
                  <a:pt x="-196" y="139375"/>
                  <a:pt x="90" y="140613"/>
                </a:cubicBezTo>
                <a:cubicBezTo>
                  <a:pt x="662" y="143280"/>
                  <a:pt x="3710" y="146709"/>
                  <a:pt x="7044" y="148233"/>
                </a:cubicBezTo>
                <a:cubicBezTo>
                  <a:pt x="9329" y="149376"/>
                  <a:pt x="12187" y="150043"/>
                  <a:pt x="14949" y="150710"/>
                </a:cubicBezTo>
                <a:cubicBezTo>
                  <a:pt x="18759" y="151662"/>
                  <a:pt x="22379" y="152615"/>
                  <a:pt x="24760" y="154520"/>
                </a:cubicBezTo>
                <a:cubicBezTo>
                  <a:pt x="26379" y="155853"/>
                  <a:pt x="26665" y="157473"/>
                  <a:pt x="26665" y="158520"/>
                </a:cubicBezTo>
                <a:cubicBezTo>
                  <a:pt x="26570" y="161949"/>
                  <a:pt x="22760" y="164521"/>
                  <a:pt x="19426" y="166902"/>
                </a:cubicBezTo>
                <a:cubicBezTo>
                  <a:pt x="19045" y="167188"/>
                  <a:pt x="18664" y="167474"/>
                  <a:pt x="18283" y="167760"/>
                </a:cubicBezTo>
                <a:cubicBezTo>
                  <a:pt x="18188" y="167855"/>
                  <a:pt x="18188" y="167855"/>
                  <a:pt x="18092" y="167855"/>
                </a:cubicBezTo>
                <a:cubicBezTo>
                  <a:pt x="18569" y="168141"/>
                  <a:pt x="19331" y="168617"/>
                  <a:pt x="20474" y="168903"/>
                </a:cubicBezTo>
                <a:cubicBezTo>
                  <a:pt x="22855" y="169474"/>
                  <a:pt x="24665" y="171284"/>
                  <a:pt x="25236" y="173856"/>
                </a:cubicBezTo>
                <a:cubicBezTo>
                  <a:pt x="25903" y="176713"/>
                  <a:pt x="24665" y="179856"/>
                  <a:pt x="22283" y="181761"/>
                </a:cubicBezTo>
                <a:cubicBezTo>
                  <a:pt x="20950" y="182809"/>
                  <a:pt x="19331" y="183762"/>
                  <a:pt x="17616" y="184809"/>
                </a:cubicBezTo>
                <a:cubicBezTo>
                  <a:pt x="15140" y="186333"/>
                  <a:pt x="11996" y="188143"/>
                  <a:pt x="11234" y="189572"/>
                </a:cubicBezTo>
                <a:cubicBezTo>
                  <a:pt x="9996" y="191763"/>
                  <a:pt x="10663" y="199764"/>
                  <a:pt x="13711" y="201669"/>
                </a:cubicBezTo>
                <a:cubicBezTo>
                  <a:pt x="17426" y="203955"/>
                  <a:pt x="19616" y="208908"/>
                  <a:pt x="20188" y="212813"/>
                </a:cubicBezTo>
                <a:cubicBezTo>
                  <a:pt x="20664" y="216242"/>
                  <a:pt x="19902" y="219099"/>
                  <a:pt x="18188" y="220814"/>
                </a:cubicBezTo>
                <a:cubicBezTo>
                  <a:pt x="16759" y="222338"/>
                  <a:pt x="15997" y="223481"/>
                  <a:pt x="19521" y="227005"/>
                </a:cubicBezTo>
                <a:cubicBezTo>
                  <a:pt x="21521" y="229005"/>
                  <a:pt x="22569" y="231768"/>
                  <a:pt x="22569" y="234911"/>
                </a:cubicBezTo>
                <a:cubicBezTo>
                  <a:pt x="22569" y="238435"/>
                  <a:pt x="21140" y="241959"/>
                  <a:pt x="18854" y="244150"/>
                </a:cubicBezTo>
                <a:cubicBezTo>
                  <a:pt x="17997" y="245007"/>
                  <a:pt x="18473" y="247674"/>
                  <a:pt x="22474" y="252723"/>
                </a:cubicBezTo>
                <a:cubicBezTo>
                  <a:pt x="26379" y="257676"/>
                  <a:pt x="20759" y="264438"/>
                  <a:pt x="16759" y="267677"/>
                </a:cubicBezTo>
                <a:cubicBezTo>
                  <a:pt x="15330" y="268820"/>
                  <a:pt x="14187" y="274916"/>
                  <a:pt x="13520" y="279012"/>
                </a:cubicBezTo>
                <a:cubicBezTo>
                  <a:pt x="13140" y="281012"/>
                  <a:pt x="12758" y="283012"/>
                  <a:pt x="12377" y="284917"/>
                </a:cubicBezTo>
                <a:cubicBezTo>
                  <a:pt x="11330" y="289394"/>
                  <a:pt x="13330" y="293871"/>
                  <a:pt x="15140" y="298062"/>
                </a:cubicBezTo>
                <a:cubicBezTo>
                  <a:pt x="15902" y="299871"/>
                  <a:pt x="16664" y="301586"/>
                  <a:pt x="17235" y="303300"/>
                </a:cubicBezTo>
                <a:cubicBezTo>
                  <a:pt x="18188" y="306348"/>
                  <a:pt x="21426" y="308634"/>
                  <a:pt x="24665" y="310920"/>
                </a:cubicBezTo>
                <a:cubicBezTo>
                  <a:pt x="26379" y="312063"/>
                  <a:pt x="27903" y="313206"/>
                  <a:pt x="29237" y="314445"/>
                </a:cubicBezTo>
                <a:cubicBezTo>
                  <a:pt x="33142" y="318255"/>
                  <a:pt x="31332" y="327018"/>
                  <a:pt x="28856" y="337209"/>
                </a:cubicBezTo>
                <a:cubicBezTo>
                  <a:pt x="28570" y="338257"/>
                  <a:pt x="28379" y="339210"/>
                  <a:pt x="28189" y="340067"/>
                </a:cubicBezTo>
                <a:cubicBezTo>
                  <a:pt x="27522" y="343115"/>
                  <a:pt x="25141" y="345972"/>
                  <a:pt x="22474" y="348163"/>
                </a:cubicBezTo>
                <a:cubicBezTo>
                  <a:pt x="23236" y="351211"/>
                  <a:pt x="23045" y="354735"/>
                  <a:pt x="22855" y="357783"/>
                </a:cubicBezTo>
                <a:cubicBezTo>
                  <a:pt x="22665" y="360927"/>
                  <a:pt x="22379" y="364356"/>
                  <a:pt x="23427" y="365594"/>
                </a:cubicBezTo>
                <a:cubicBezTo>
                  <a:pt x="23712" y="365308"/>
                  <a:pt x="23903" y="365022"/>
                  <a:pt x="24188" y="364737"/>
                </a:cubicBezTo>
                <a:cubicBezTo>
                  <a:pt x="25427" y="363308"/>
                  <a:pt x="27617" y="360546"/>
                  <a:pt x="31237" y="361593"/>
                </a:cubicBezTo>
                <a:cubicBezTo>
                  <a:pt x="33999" y="362451"/>
                  <a:pt x="38095" y="360736"/>
                  <a:pt x="39619" y="357021"/>
                </a:cubicBezTo>
                <a:cubicBezTo>
                  <a:pt x="41524" y="352259"/>
                  <a:pt x="46477" y="351306"/>
                  <a:pt x="50192" y="350544"/>
                </a:cubicBezTo>
                <a:cubicBezTo>
                  <a:pt x="51430" y="350259"/>
                  <a:pt x="52668" y="350068"/>
                  <a:pt x="53430" y="349782"/>
                </a:cubicBezTo>
                <a:cubicBezTo>
                  <a:pt x="54097" y="349497"/>
                  <a:pt x="55145" y="348258"/>
                  <a:pt x="56097" y="347115"/>
                </a:cubicBezTo>
                <a:cubicBezTo>
                  <a:pt x="58478" y="344353"/>
                  <a:pt x="61812" y="340543"/>
                  <a:pt x="67337" y="340543"/>
                </a:cubicBezTo>
                <a:cubicBezTo>
                  <a:pt x="70480" y="340543"/>
                  <a:pt x="75338" y="336733"/>
                  <a:pt x="79624" y="333399"/>
                </a:cubicBezTo>
                <a:cubicBezTo>
                  <a:pt x="83053" y="330732"/>
                  <a:pt x="86577" y="327875"/>
                  <a:pt x="90006" y="326351"/>
                </a:cubicBezTo>
                <a:cubicBezTo>
                  <a:pt x="91530" y="325684"/>
                  <a:pt x="93626" y="324636"/>
                  <a:pt x="96007" y="323493"/>
                </a:cubicBezTo>
                <a:cubicBezTo>
                  <a:pt x="109247" y="317016"/>
                  <a:pt x="120677" y="311682"/>
                  <a:pt x="126106" y="312635"/>
                </a:cubicBezTo>
                <a:cubicBezTo>
                  <a:pt x="127820" y="312921"/>
                  <a:pt x="129725" y="313016"/>
                  <a:pt x="131726" y="313206"/>
                </a:cubicBezTo>
                <a:cubicBezTo>
                  <a:pt x="137155" y="313587"/>
                  <a:pt x="143346" y="313968"/>
                  <a:pt x="147252" y="317874"/>
                </a:cubicBezTo>
                <a:cubicBezTo>
                  <a:pt x="151728" y="322350"/>
                  <a:pt x="149728" y="327303"/>
                  <a:pt x="147728" y="332066"/>
                </a:cubicBezTo>
                <a:cubicBezTo>
                  <a:pt x="146966" y="333780"/>
                  <a:pt x="146299" y="335590"/>
                  <a:pt x="145728" y="337495"/>
                </a:cubicBezTo>
                <a:cubicBezTo>
                  <a:pt x="144965" y="340162"/>
                  <a:pt x="147347" y="341591"/>
                  <a:pt x="154681" y="344258"/>
                </a:cubicBezTo>
                <a:cubicBezTo>
                  <a:pt x="157157" y="345115"/>
                  <a:pt x="159634" y="346068"/>
                  <a:pt x="161825" y="347211"/>
                </a:cubicBezTo>
                <a:cubicBezTo>
                  <a:pt x="164206" y="348544"/>
                  <a:pt x="166302" y="346639"/>
                  <a:pt x="170207" y="342353"/>
                </a:cubicBezTo>
                <a:cubicBezTo>
                  <a:pt x="172588" y="339686"/>
                  <a:pt x="175160" y="336924"/>
                  <a:pt x="178303" y="336066"/>
                </a:cubicBezTo>
                <a:cubicBezTo>
                  <a:pt x="185828" y="333971"/>
                  <a:pt x="190400" y="338448"/>
                  <a:pt x="194686" y="342829"/>
                </a:cubicBezTo>
                <a:cubicBezTo>
                  <a:pt x="198877" y="347020"/>
                  <a:pt x="208688" y="355593"/>
                  <a:pt x="213069" y="358355"/>
                </a:cubicBezTo>
                <a:cubicBezTo>
                  <a:pt x="217451" y="361117"/>
                  <a:pt x="235548" y="370071"/>
                  <a:pt x="242787" y="373309"/>
                </a:cubicBezTo>
                <a:cubicBezTo>
                  <a:pt x="246026" y="374738"/>
                  <a:pt x="248788" y="374166"/>
                  <a:pt x="251931" y="373595"/>
                </a:cubicBezTo>
                <a:cubicBezTo>
                  <a:pt x="254694" y="373023"/>
                  <a:pt x="257932" y="372452"/>
                  <a:pt x="261552" y="373214"/>
                </a:cubicBezTo>
                <a:cubicBezTo>
                  <a:pt x="267743" y="374452"/>
                  <a:pt x="269457" y="379215"/>
                  <a:pt x="270695" y="382263"/>
                </a:cubicBezTo>
                <a:cubicBezTo>
                  <a:pt x="271077" y="383310"/>
                  <a:pt x="271457" y="384453"/>
                  <a:pt x="271934" y="384834"/>
                </a:cubicBezTo>
                <a:cubicBezTo>
                  <a:pt x="272315" y="385215"/>
                  <a:pt x="273077" y="385882"/>
                  <a:pt x="273934" y="386549"/>
                </a:cubicBezTo>
                <a:cubicBezTo>
                  <a:pt x="277934" y="389883"/>
                  <a:pt x="283935" y="394931"/>
                  <a:pt x="283935" y="401027"/>
                </a:cubicBezTo>
                <a:cubicBezTo>
                  <a:pt x="283935" y="405313"/>
                  <a:pt x="287745" y="409028"/>
                  <a:pt x="290793" y="411981"/>
                </a:cubicBezTo>
                <a:cubicBezTo>
                  <a:pt x="291269" y="412362"/>
                  <a:pt x="291650" y="412838"/>
                  <a:pt x="292032" y="413124"/>
                </a:cubicBezTo>
                <a:cubicBezTo>
                  <a:pt x="292984" y="413409"/>
                  <a:pt x="296413" y="411219"/>
                  <a:pt x="298128" y="410171"/>
                </a:cubicBezTo>
                <a:cubicBezTo>
                  <a:pt x="300509" y="408647"/>
                  <a:pt x="302890" y="407123"/>
                  <a:pt x="305366" y="406361"/>
                </a:cubicBezTo>
                <a:cubicBezTo>
                  <a:pt x="310510" y="404742"/>
                  <a:pt x="315463" y="407123"/>
                  <a:pt x="320321" y="409504"/>
                </a:cubicBezTo>
                <a:cubicBezTo>
                  <a:pt x="321845" y="410266"/>
                  <a:pt x="323369" y="410933"/>
                  <a:pt x="324893" y="411600"/>
                </a:cubicBezTo>
                <a:cubicBezTo>
                  <a:pt x="327941" y="412838"/>
                  <a:pt x="331846" y="414552"/>
                  <a:pt x="336037" y="416457"/>
                </a:cubicBezTo>
                <a:cubicBezTo>
                  <a:pt x="340990" y="418648"/>
                  <a:pt x="346038" y="420934"/>
                  <a:pt x="349753" y="422363"/>
                </a:cubicBezTo>
                <a:cubicBezTo>
                  <a:pt x="357468" y="425411"/>
                  <a:pt x="362612" y="432840"/>
                  <a:pt x="362612" y="440841"/>
                </a:cubicBezTo>
                <a:cubicBezTo>
                  <a:pt x="362612" y="448366"/>
                  <a:pt x="356420" y="455034"/>
                  <a:pt x="350324" y="458463"/>
                </a:cubicBezTo>
                <a:cubicBezTo>
                  <a:pt x="345753" y="461034"/>
                  <a:pt x="342228" y="463130"/>
                  <a:pt x="339942" y="467416"/>
                </a:cubicBezTo>
                <a:cubicBezTo>
                  <a:pt x="339275" y="468654"/>
                  <a:pt x="339275" y="470655"/>
                  <a:pt x="339275" y="472655"/>
                </a:cubicBezTo>
                <a:cubicBezTo>
                  <a:pt x="339275" y="476274"/>
                  <a:pt x="339180" y="482370"/>
                  <a:pt x="332132" y="482370"/>
                </a:cubicBezTo>
                <a:cubicBezTo>
                  <a:pt x="328512" y="482370"/>
                  <a:pt x="326988" y="484275"/>
                  <a:pt x="324702" y="487704"/>
                </a:cubicBezTo>
                <a:cubicBezTo>
                  <a:pt x="323750" y="489133"/>
                  <a:pt x="322797" y="490562"/>
                  <a:pt x="321464" y="491895"/>
                </a:cubicBezTo>
                <a:cubicBezTo>
                  <a:pt x="319940" y="493419"/>
                  <a:pt x="319463" y="499134"/>
                  <a:pt x="323083" y="509993"/>
                </a:cubicBezTo>
                <a:cubicBezTo>
                  <a:pt x="324988" y="515803"/>
                  <a:pt x="331655" y="524757"/>
                  <a:pt x="336894" y="529995"/>
                </a:cubicBezTo>
                <a:cubicBezTo>
                  <a:pt x="340609" y="533710"/>
                  <a:pt x="340704" y="537520"/>
                  <a:pt x="340037" y="539997"/>
                </a:cubicBezTo>
                <a:cubicBezTo>
                  <a:pt x="339561" y="541807"/>
                  <a:pt x="338609" y="543711"/>
                  <a:pt x="337085" y="545616"/>
                </a:cubicBezTo>
                <a:cubicBezTo>
                  <a:pt x="337847" y="546188"/>
                  <a:pt x="338704" y="546759"/>
                  <a:pt x="339466" y="547236"/>
                </a:cubicBezTo>
                <a:cubicBezTo>
                  <a:pt x="343943" y="550284"/>
                  <a:pt x="348515" y="553427"/>
                  <a:pt x="351182" y="556094"/>
                </a:cubicBezTo>
                <a:cubicBezTo>
                  <a:pt x="353468" y="558285"/>
                  <a:pt x="357373" y="560761"/>
                  <a:pt x="361088" y="563142"/>
                </a:cubicBezTo>
                <a:cubicBezTo>
                  <a:pt x="362326" y="563904"/>
                  <a:pt x="364612" y="565619"/>
                  <a:pt x="364517" y="565714"/>
                </a:cubicBezTo>
                <a:cubicBezTo>
                  <a:pt x="366803" y="567238"/>
                  <a:pt x="374137" y="572096"/>
                  <a:pt x="381662" y="577620"/>
                </a:cubicBezTo>
                <a:cubicBezTo>
                  <a:pt x="382233" y="576573"/>
                  <a:pt x="382709" y="575525"/>
                  <a:pt x="383186" y="574573"/>
                </a:cubicBezTo>
                <a:cubicBezTo>
                  <a:pt x="386234" y="567905"/>
                  <a:pt x="397569" y="560571"/>
                  <a:pt x="402521" y="557142"/>
                </a:cubicBezTo>
                <a:cubicBezTo>
                  <a:pt x="407474" y="553713"/>
                  <a:pt x="409570" y="552855"/>
                  <a:pt x="409856" y="547045"/>
                </a:cubicBezTo>
                <a:cubicBezTo>
                  <a:pt x="410237" y="541235"/>
                  <a:pt x="404903" y="531519"/>
                  <a:pt x="405284" y="526376"/>
                </a:cubicBezTo>
                <a:cubicBezTo>
                  <a:pt x="405665" y="521232"/>
                  <a:pt x="408332" y="516089"/>
                  <a:pt x="412332" y="509993"/>
                </a:cubicBezTo>
                <a:cubicBezTo>
                  <a:pt x="416237" y="503802"/>
                  <a:pt x="415190" y="499515"/>
                  <a:pt x="415094" y="492753"/>
                </a:cubicBezTo>
                <a:cubicBezTo>
                  <a:pt x="414904" y="485895"/>
                  <a:pt x="418524" y="478179"/>
                  <a:pt x="420905" y="473036"/>
                </a:cubicBezTo>
                <a:cubicBezTo>
                  <a:pt x="423286" y="467892"/>
                  <a:pt x="425382" y="456272"/>
                  <a:pt x="428429" y="451509"/>
                </a:cubicBezTo>
                <a:cubicBezTo>
                  <a:pt x="431478" y="446747"/>
                  <a:pt x="431478" y="443604"/>
                  <a:pt x="431001" y="438460"/>
                </a:cubicBezTo>
                <a:cubicBezTo>
                  <a:pt x="430525" y="433317"/>
                  <a:pt x="427382" y="420172"/>
                  <a:pt x="428144" y="413695"/>
                </a:cubicBezTo>
                <a:cubicBezTo>
                  <a:pt x="428811" y="407218"/>
                  <a:pt x="427572" y="384644"/>
                  <a:pt x="426239" y="379500"/>
                </a:cubicBezTo>
                <a:cubicBezTo>
                  <a:pt x="424905" y="374357"/>
                  <a:pt x="425572" y="370928"/>
                  <a:pt x="427382" y="365784"/>
                </a:cubicBezTo>
                <a:cubicBezTo>
                  <a:pt x="429287" y="360641"/>
                  <a:pt x="431192" y="357593"/>
                  <a:pt x="431954" y="352449"/>
                </a:cubicBezTo>
                <a:cubicBezTo>
                  <a:pt x="432811" y="347306"/>
                  <a:pt x="431573" y="343686"/>
                  <a:pt x="434525" y="341305"/>
                </a:cubicBezTo>
                <a:cubicBezTo>
                  <a:pt x="437383" y="338924"/>
                  <a:pt x="438336" y="333780"/>
                  <a:pt x="435192" y="328827"/>
                </a:cubicBezTo>
                <a:cubicBezTo>
                  <a:pt x="432144" y="323874"/>
                  <a:pt x="429382" y="327113"/>
                  <a:pt x="429573" y="323208"/>
                </a:cubicBezTo>
                <a:cubicBezTo>
                  <a:pt x="429763" y="319302"/>
                  <a:pt x="434335" y="320255"/>
                  <a:pt x="434525" y="316540"/>
                </a:cubicBezTo>
                <a:cubicBezTo>
                  <a:pt x="434716" y="312825"/>
                  <a:pt x="435002" y="308634"/>
                  <a:pt x="431478" y="305396"/>
                </a:cubicBezTo>
                <a:cubicBezTo>
                  <a:pt x="427858" y="302157"/>
                  <a:pt x="435097" y="298538"/>
                  <a:pt x="436240" y="294442"/>
                </a:cubicBezTo>
                <a:cubicBezTo>
                  <a:pt x="437383" y="290346"/>
                  <a:pt x="444432" y="282155"/>
                  <a:pt x="450051" y="277488"/>
                </a:cubicBezTo>
                <a:cubicBezTo>
                  <a:pt x="455671" y="272820"/>
                  <a:pt x="447289" y="271487"/>
                  <a:pt x="443765" y="267201"/>
                </a:cubicBezTo>
                <a:cubicBezTo>
                  <a:pt x="440145" y="262914"/>
                  <a:pt x="440907" y="261200"/>
                  <a:pt x="442717" y="257961"/>
                </a:cubicBezTo>
                <a:cubicBezTo>
                  <a:pt x="444622" y="254723"/>
                  <a:pt x="444432" y="261390"/>
                  <a:pt x="447003" y="264248"/>
                </a:cubicBezTo>
                <a:cubicBezTo>
                  <a:pt x="449575" y="267201"/>
                  <a:pt x="451480" y="263105"/>
                  <a:pt x="451766" y="259676"/>
                </a:cubicBezTo>
                <a:cubicBezTo>
                  <a:pt x="452147" y="256247"/>
                  <a:pt x="453861" y="254532"/>
                  <a:pt x="456242" y="256437"/>
                </a:cubicBezTo>
                <a:cubicBezTo>
                  <a:pt x="458624" y="258342"/>
                  <a:pt x="461672" y="265486"/>
                  <a:pt x="463767" y="270344"/>
                </a:cubicBezTo>
                <a:cubicBezTo>
                  <a:pt x="465863" y="275106"/>
                  <a:pt x="469768" y="278345"/>
                  <a:pt x="474054" y="275297"/>
                </a:cubicBezTo>
                <a:cubicBezTo>
                  <a:pt x="478340" y="272249"/>
                  <a:pt x="487580" y="263486"/>
                  <a:pt x="491104" y="259390"/>
                </a:cubicBezTo>
                <a:cubicBezTo>
                  <a:pt x="494724" y="255294"/>
                  <a:pt x="504915" y="240721"/>
                  <a:pt x="508344" y="236435"/>
                </a:cubicBezTo>
                <a:cubicBezTo>
                  <a:pt x="511773" y="232149"/>
                  <a:pt x="515583" y="225481"/>
                  <a:pt x="519298" y="217290"/>
                </a:cubicBezTo>
                <a:cubicBezTo>
                  <a:pt x="523108" y="209098"/>
                  <a:pt x="530728" y="196906"/>
                  <a:pt x="533300" y="191763"/>
                </a:cubicBezTo>
                <a:cubicBezTo>
                  <a:pt x="534252" y="189762"/>
                  <a:pt x="535681" y="188334"/>
                  <a:pt x="537015" y="186810"/>
                </a:cubicBezTo>
                <a:cubicBezTo>
                  <a:pt x="525489" y="182809"/>
                  <a:pt x="513202" y="181095"/>
                  <a:pt x="513011" y="181095"/>
                </a:cubicBezTo>
                <a:close/>
              </a:path>
            </a:pathLst>
          </a:custGeom>
          <a:solidFill>
            <a:srgbClr val="558ED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FD75BFBF-DBD6-F200-9E9E-99812ADFAFA4}"/>
              </a:ext>
            </a:extLst>
          </p:cNvPr>
          <p:cNvSpPr/>
          <p:nvPr/>
        </p:nvSpPr>
        <p:spPr>
          <a:xfrm>
            <a:off x="9496790" y="2709966"/>
            <a:ext cx="796898" cy="1106987"/>
          </a:xfrm>
          <a:custGeom>
            <a:avLst/>
            <a:gdLst>
              <a:gd name="connsiteX0" fmla="*/ 129540 w 379857"/>
              <a:gd name="connsiteY0" fmla="*/ 36082 h 527667"/>
              <a:gd name="connsiteX1" fmla="*/ 128588 w 379857"/>
              <a:gd name="connsiteY1" fmla="*/ 36844 h 527667"/>
              <a:gd name="connsiteX2" fmla="*/ 128969 w 379857"/>
              <a:gd name="connsiteY2" fmla="*/ 56085 h 527667"/>
              <a:gd name="connsiteX3" fmla="*/ 119825 w 379857"/>
              <a:gd name="connsiteY3" fmla="*/ 73230 h 527667"/>
              <a:gd name="connsiteX4" fmla="*/ 109823 w 379857"/>
              <a:gd name="connsiteY4" fmla="*/ 90470 h 527667"/>
              <a:gd name="connsiteX5" fmla="*/ 106299 w 379857"/>
              <a:gd name="connsiteY5" fmla="*/ 99519 h 527667"/>
              <a:gd name="connsiteX6" fmla="*/ 106394 w 379857"/>
              <a:gd name="connsiteY6" fmla="*/ 102472 h 527667"/>
              <a:gd name="connsiteX7" fmla="*/ 99346 w 379857"/>
              <a:gd name="connsiteY7" fmla="*/ 116473 h 527667"/>
              <a:gd name="connsiteX8" fmla="*/ 92869 w 379857"/>
              <a:gd name="connsiteY8" fmla="*/ 127236 h 527667"/>
              <a:gd name="connsiteX9" fmla="*/ 88678 w 379857"/>
              <a:gd name="connsiteY9" fmla="*/ 135809 h 527667"/>
              <a:gd name="connsiteX10" fmla="*/ 85154 w 379857"/>
              <a:gd name="connsiteY10" fmla="*/ 138762 h 527667"/>
              <a:gd name="connsiteX11" fmla="*/ 81629 w 379857"/>
              <a:gd name="connsiteY11" fmla="*/ 145905 h 527667"/>
              <a:gd name="connsiteX12" fmla="*/ 69342 w 379857"/>
              <a:gd name="connsiteY12" fmla="*/ 166765 h 527667"/>
              <a:gd name="connsiteX13" fmla="*/ 64199 w 379857"/>
              <a:gd name="connsiteY13" fmla="*/ 174290 h 527667"/>
              <a:gd name="connsiteX14" fmla="*/ 59817 w 379857"/>
              <a:gd name="connsiteY14" fmla="*/ 182767 h 527667"/>
              <a:gd name="connsiteX15" fmla="*/ 54864 w 379857"/>
              <a:gd name="connsiteY15" fmla="*/ 190006 h 527667"/>
              <a:gd name="connsiteX16" fmla="*/ 43625 w 379857"/>
              <a:gd name="connsiteY16" fmla="*/ 200865 h 527667"/>
              <a:gd name="connsiteX17" fmla="*/ 38291 w 379857"/>
              <a:gd name="connsiteY17" fmla="*/ 200103 h 527667"/>
              <a:gd name="connsiteX18" fmla="*/ 29432 w 379857"/>
              <a:gd name="connsiteY18" fmla="*/ 201531 h 527667"/>
              <a:gd name="connsiteX19" fmla="*/ 16478 w 379857"/>
              <a:gd name="connsiteY19" fmla="*/ 211628 h 527667"/>
              <a:gd name="connsiteX20" fmla="*/ 6287 w 379857"/>
              <a:gd name="connsiteY20" fmla="*/ 219438 h 527667"/>
              <a:gd name="connsiteX21" fmla="*/ 0 w 379857"/>
              <a:gd name="connsiteY21" fmla="*/ 225725 h 527667"/>
              <a:gd name="connsiteX22" fmla="*/ 857 w 379857"/>
              <a:gd name="connsiteY22" fmla="*/ 225915 h 527667"/>
              <a:gd name="connsiteX23" fmla="*/ 9239 w 379857"/>
              <a:gd name="connsiteY23" fmla="*/ 230678 h 527667"/>
              <a:gd name="connsiteX24" fmla="*/ 14478 w 379857"/>
              <a:gd name="connsiteY24" fmla="*/ 232107 h 527667"/>
              <a:gd name="connsiteX25" fmla="*/ 16002 w 379857"/>
              <a:gd name="connsiteY25" fmla="*/ 232107 h 527667"/>
              <a:gd name="connsiteX26" fmla="*/ 20669 w 379857"/>
              <a:gd name="connsiteY26" fmla="*/ 231154 h 527667"/>
              <a:gd name="connsiteX27" fmla="*/ 31052 w 379857"/>
              <a:gd name="connsiteY27" fmla="*/ 232202 h 527667"/>
              <a:gd name="connsiteX28" fmla="*/ 33719 w 379857"/>
              <a:gd name="connsiteY28" fmla="*/ 239060 h 527667"/>
              <a:gd name="connsiteX29" fmla="*/ 34385 w 379857"/>
              <a:gd name="connsiteY29" fmla="*/ 241346 h 527667"/>
              <a:gd name="connsiteX30" fmla="*/ 38100 w 379857"/>
              <a:gd name="connsiteY30" fmla="*/ 242108 h 527667"/>
              <a:gd name="connsiteX31" fmla="*/ 51340 w 379857"/>
              <a:gd name="connsiteY31" fmla="*/ 247823 h 527667"/>
              <a:gd name="connsiteX32" fmla="*/ 57341 w 379857"/>
              <a:gd name="connsiteY32" fmla="*/ 266302 h 527667"/>
              <a:gd name="connsiteX33" fmla="*/ 57245 w 379857"/>
              <a:gd name="connsiteY33" fmla="*/ 270492 h 527667"/>
              <a:gd name="connsiteX34" fmla="*/ 58960 w 379857"/>
              <a:gd name="connsiteY34" fmla="*/ 286685 h 527667"/>
              <a:gd name="connsiteX35" fmla="*/ 57626 w 379857"/>
              <a:gd name="connsiteY35" fmla="*/ 306402 h 527667"/>
              <a:gd name="connsiteX36" fmla="*/ 54483 w 379857"/>
              <a:gd name="connsiteY36" fmla="*/ 320975 h 527667"/>
              <a:gd name="connsiteX37" fmla="*/ 54578 w 379857"/>
              <a:gd name="connsiteY37" fmla="*/ 324594 h 527667"/>
              <a:gd name="connsiteX38" fmla="*/ 50768 w 379857"/>
              <a:gd name="connsiteY38" fmla="*/ 340025 h 527667"/>
              <a:gd name="connsiteX39" fmla="*/ 47149 w 379857"/>
              <a:gd name="connsiteY39" fmla="*/ 342121 h 527667"/>
              <a:gd name="connsiteX40" fmla="*/ 40100 w 379857"/>
              <a:gd name="connsiteY40" fmla="*/ 347073 h 527667"/>
              <a:gd name="connsiteX41" fmla="*/ 44767 w 379857"/>
              <a:gd name="connsiteY41" fmla="*/ 349550 h 527667"/>
              <a:gd name="connsiteX42" fmla="*/ 47149 w 379857"/>
              <a:gd name="connsiteY42" fmla="*/ 350312 h 527667"/>
              <a:gd name="connsiteX43" fmla="*/ 52673 w 379857"/>
              <a:gd name="connsiteY43" fmla="*/ 355837 h 527667"/>
              <a:gd name="connsiteX44" fmla="*/ 51054 w 379857"/>
              <a:gd name="connsiteY44" fmla="*/ 362980 h 527667"/>
              <a:gd name="connsiteX45" fmla="*/ 54197 w 379857"/>
              <a:gd name="connsiteY45" fmla="*/ 366409 h 527667"/>
              <a:gd name="connsiteX46" fmla="*/ 55436 w 379857"/>
              <a:gd name="connsiteY46" fmla="*/ 367648 h 527667"/>
              <a:gd name="connsiteX47" fmla="*/ 58483 w 379857"/>
              <a:gd name="connsiteY47" fmla="*/ 370315 h 527667"/>
              <a:gd name="connsiteX48" fmla="*/ 68771 w 379857"/>
              <a:gd name="connsiteY48" fmla="*/ 382506 h 527667"/>
              <a:gd name="connsiteX49" fmla="*/ 69628 w 379857"/>
              <a:gd name="connsiteY49" fmla="*/ 385173 h 527667"/>
              <a:gd name="connsiteX50" fmla="*/ 76867 w 379857"/>
              <a:gd name="connsiteY50" fmla="*/ 395842 h 527667"/>
              <a:gd name="connsiteX51" fmla="*/ 84677 w 379857"/>
              <a:gd name="connsiteY51" fmla="*/ 392889 h 527667"/>
              <a:gd name="connsiteX52" fmla="*/ 94393 w 379857"/>
              <a:gd name="connsiteY52" fmla="*/ 388983 h 527667"/>
              <a:gd name="connsiteX53" fmla="*/ 107156 w 379857"/>
              <a:gd name="connsiteY53" fmla="*/ 391746 h 527667"/>
              <a:gd name="connsiteX54" fmla="*/ 109823 w 379857"/>
              <a:gd name="connsiteY54" fmla="*/ 397270 h 527667"/>
              <a:gd name="connsiteX55" fmla="*/ 108871 w 379857"/>
              <a:gd name="connsiteY55" fmla="*/ 402985 h 527667"/>
              <a:gd name="connsiteX56" fmla="*/ 108013 w 379857"/>
              <a:gd name="connsiteY56" fmla="*/ 411939 h 527667"/>
              <a:gd name="connsiteX57" fmla="*/ 107442 w 379857"/>
              <a:gd name="connsiteY57" fmla="*/ 420797 h 527667"/>
              <a:gd name="connsiteX58" fmla="*/ 101251 w 379857"/>
              <a:gd name="connsiteY58" fmla="*/ 422892 h 527667"/>
              <a:gd name="connsiteX59" fmla="*/ 98584 w 379857"/>
              <a:gd name="connsiteY59" fmla="*/ 422797 h 527667"/>
              <a:gd name="connsiteX60" fmla="*/ 88392 w 379857"/>
              <a:gd name="connsiteY60" fmla="*/ 425845 h 527667"/>
              <a:gd name="connsiteX61" fmla="*/ 86963 w 379857"/>
              <a:gd name="connsiteY61" fmla="*/ 432132 h 527667"/>
              <a:gd name="connsiteX62" fmla="*/ 82772 w 379857"/>
              <a:gd name="connsiteY62" fmla="*/ 444038 h 527667"/>
              <a:gd name="connsiteX63" fmla="*/ 78486 w 379857"/>
              <a:gd name="connsiteY63" fmla="*/ 448896 h 527667"/>
              <a:gd name="connsiteX64" fmla="*/ 74200 w 379857"/>
              <a:gd name="connsiteY64" fmla="*/ 454515 h 527667"/>
              <a:gd name="connsiteX65" fmla="*/ 79153 w 379857"/>
              <a:gd name="connsiteY65" fmla="*/ 456421 h 527667"/>
              <a:gd name="connsiteX66" fmla="*/ 86582 w 379857"/>
              <a:gd name="connsiteY66" fmla="*/ 461945 h 527667"/>
              <a:gd name="connsiteX67" fmla="*/ 86487 w 379857"/>
              <a:gd name="connsiteY67" fmla="*/ 464136 h 527667"/>
              <a:gd name="connsiteX68" fmla="*/ 87916 w 379857"/>
              <a:gd name="connsiteY68" fmla="*/ 473375 h 527667"/>
              <a:gd name="connsiteX69" fmla="*/ 94107 w 379857"/>
              <a:gd name="connsiteY69" fmla="*/ 477280 h 527667"/>
              <a:gd name="connsiteX70" fmla="*/ 100775 w 379857"/>
              <a:gd name="connsiteY70" fmla="*/ 481471 h 527667"/>
              <a:gd name="connsiteX71" fmla="*/ 99822 w 379857"/>
              <a:gd name="connsiteY71" fmla="*/ 493187 h 527667"/>
              <a:gd name="connsiteX72" fmla="*/ 101537 w 379857"/>
              <a:gd name="connsiteY72" fmla="*/ 501855 h 527667"/>
              <a:gd name="connsiteX73" fmla="*/ 111442 w 379857"/>
              <a:gd name="connsiteY73" fmla="*/ 517285 h 527667"/>
              <a:gd name="connsiteX74" fmla="*/ 121634 w 379857"/>
              <a:gd name="connsiteY74" fmla="*/ 523762 h 527667"/>
              <a:gd name="connsiteX75" fmla="*/ 131445 w 379857"/>
              <a:gd name="connsiteY75" fmla="*/ 527667 h 527667"/>
              <a:gd name="connsiteX76" fmla="*/ 136874 w 379857"/>
              <a:gd name="connsiteY76" fmla="*/ 509570 h 527667"/>
              <a:gd name="connsiteX77" fmla="*/ 139160 w 379857"/>
              <a:gd name="connsiteY77" fmla="*/ 502331 h 527667"/>
              <a:gd name="connsiteX78" fmla="*/ 139922 w 379857"/>
              <a:gd name="connsiteY78" fmla="*/ 498521 h 527667"/>
              <a:gd name="connsiteX79" fmla="*/ 140875 w 379857"/>
              <a:gd name="connsiteY79" fmla="*/ 481662 h 527667"/>
              <a:gd name="connsiteX80" fmla="*/ 133921 w 379857"/>
              <a:gd name="connsiteY80" fmla="*/ 460992 h 527667"/>
              <a:gd name="connsiteX81" fmla="*/ 141256 w 379857"/>
              <a:gd name="connsiteY81" fmla="*/ 438609 h 527667"/>
              <a:gd name="connsiteX82" fmla="*/ 158020 w 379857"/>
              <a:gd name="connsiteY82" fmla="*/ 404890 h 527667"/>
              <a:gd name="connsiteX83" fmla="*/ 158687 w 379857"/>
              <a:gd name="connsiteY83" fmla="*/ 398699 h 527667"/>
              <a:gd name="connsiteX84" fmla="*/ 160211 w 379857"/>
              <a:gd name="connsiteY84" fmla="*/ 389269 h 527667"/>
              <a:gd name="connsiteX85" fmla="*/ 161258 w 379857"/>
              <a:gd name="connsiteY85" fmla="*/ 386698 h 527667"/>
              <a:gd name="connsiteX86" fmla="*/ 171164 w 379857"/>
              <a:gd name="connsiteY86" fmla="*/ 372886 h 527667"/>
              <a:gd name="connsiteX87" fmla="*/ 184213 w 379857"/>
              <a:gd name="connsiteY87" fmla="*/ 369267 h 527667"/>
              <a:gd name="connsiteX88" fmla="*/ 192500 w 379857"/>
              <a:gd name="connsiteY88" fmla="*/ 367457 h 527667"/>
              <a:gd name="connsiteX89" fmla="*/ 198977 w 379857"/>
              <a:gd name="connsiteY89" fmla="*/ 364409 h 527667"/>
              <a:gd name="connsiteX90" fmla="*/ 208598 w 379857"/>
              <a:gd name="connsiteY90" fmla="*/ 361075 h 527667"/>
              <a:gd name="connsiteX91" fmla="*/ 222028 w 379857"/>
              <a:gd name="connsiteY91" fmla="*/ 351646 h 527667"/>
              <a:gd name="connsiteX92" fmla="*/ 228410 w 379857"/>
              <a:gd name="connsiteY92" fmla="*/ 347550 h 527667"/>
              <a:gd name="connsiteX93" fmla="*/ 237744 w 379857"/>
              <a:gd name="connsiteY93" fmla="*/ 340406 h 527667"/>
              <a:gd name="connsiteX94" fmla="*/ 260223 w 379857"/>
              <a:gd name="connsiteY94" fmla="*/ 325166 h 527667"/>
              <a:gd name="connsiteX95" fmla="*/ 280797 w 379857"/>
              <a:gd name="connsiteY95" fmla="*/ 329929 h 527667"/>
              <a:gd name="connsiteX96" fmla="*/ 299371 w 379857"/>
              <a:gd name="connsiteY96" fmla="*/ 330786 h 527667"/>
              <a:gd name="connsiteX97" fmla="*/ 310610 w 379857"/>
              <a:gd name="connsiteY97" fmla="*/ 325071 h 527667"/>
              <a:gd name="connsiteX98" fmla="*/ 318230 w 379857"/>
              <a:gd name="connsiteY98" fmla="*/ 317737 h 527667"/>
              <a:gd name="connsiteX99" fmla="*/ 315754 w 379857"/>
              <a:gd name="connsiteY99" fmla="*/ 302877 h 527667"/>
              <a:gd name="connsiteX100" fmla="*/ 304705 w 379857"/>
              <a:gd name="connsiteY100" fmla="*/ 283065 h 527667"/>
              <a:gd name="connsiteX101" fmla="*/ 311563 w 379857"/>
              <a:gd name="connsiteY101" fmla="*/ 256681 h 527667"/>
              <a:gd name="connsiteX102" fmla="*/ 312230 w 379857"/>
              <a:gd name="connsiteY102" fmla="*/ 256205 h 527667"/>
              <a:gd name="connsiteX103" fmla="*/ 322231 w 379857"/>
              <a:gd name="connsiteY103" fmla="*/ 241441 h 527667"/>
              <a:gd name="connsiteX104" fmla="*/ 320326 w 379857"/>
              <a:gd name="connsiteY104" fmla="*/ 223725 h 527667"/>
              <a:gd name="connsiteX105" fmla="*/ 319373 w 379857"/>
              <a:gd name="connsiteY105" fmla="*/ 217629 h 527667"/>
              <a:gd name="connsiteX106" fmla="*/ 320135 w 379857"/>
              <a:gd name="connsiteY106" fmla="*/ 208580 h 527667"/>
              <a:gd name="connsiteX107" fmla="*/ 321183 w 379857"/>
              <a:gd name="connsiteY107" fmla="*/ 201627 h 527667"/>
              <a:gd name="connsiteX108" fmla="*/ 317087 w 379857"/>
              <a:gd name="connsiteY108" fmla="*/ 194578 h 527667"/>
              <a:gd name="connsiteX109" fmla="*/ 313182 w 379857"/>
              <a:gd name="connsiteY109" fmla="*/ 189054 h 527667"/>
              <a:gd name="connsiteX110" fmla="*/ 321469 w 379857"/>
              <a:gd name="connsiteY110" fmla="*/ 173147 h 527667"/>
              <a:gd name="connsiteX111" fmla="*/ 323945 w 379857"/>
              <a:gd name="connsiteY111" fmla="*/ 169908 h 527667"/>
              <a:gd name="connsiteX112" fmla="*/ 332899 w 379857"/>
              <a:gd name="connsiteY112" fmla="*/ 153335 h 527667"/>
              <a:gd name="connsiteX113" fmla="*/ 333375 w 379857"/>
              <a:gd name="connsiteY113" fmla="*/ 149430 h 527667"/>
              <a:gd name="connsiteX114" fmla="*/ 344424 w 379857"/>
              <a:gd name="connsiteY114" fmla="*/ 135523 h 527667"/>
              <a:gd name="connsiteX115" fmla="*/ 351377 w 379857"/>
              <a:gd name="connsiteY115" fmla="*/ 135714 h 527667"/>
              <a:gd name="connsiteX116" fmla="*/ 365188 w 379857"/>
              <a:gd name="connsiteY116" fmla="*/ 134285 h 527667"/>
              <a:gd name="connsiteX117" fmla="*/ 366998 w 379857"/>
              <a:gd name="connsiteY117" fmla="*/ 132571 h 527667"/>
              <a:gd name="connsiteX118" fmla="*/ 379857 w 379857"/>
              <a:gd name="connsiteY118" fmla="*/ 119140 h 527667"/>
              <a:gd name="connsiteX119" fmla="*/ 375857 w 379857"/>
              <a:gd name="connsiteY119" fmla="*/ 119140 h 527667"/>
              <a:gd name="connsiteX120" fmla="*/ 359950 w 379857"/>
              <a:gd name="connsiteY120" fmla="*/ 113997 h 527667"/>
              <a:gd name="connsiteX121" fmla="*/ 341471 w 379857"/>
              <a:gd name="connsiteY121" fmla="*/ 101138 h 527667"/>
              <a:gd name="connsiteX122" fmla="*/ 323088 w 379857"/>
              <a:gd name="connsiteY122" fmla="*/ 94280 h 527667"/>
              <a:gd name="connsiteX123" fmla="*/ 306134 w 379857"/>
              <a:gd name="connsiteY123" fmla="*/ 91518 h 527667"/>
              <a:gd name="connsiteX124" fmla="*/ 296894 w 379857"/>
              <a:gd name="connsiteY124" fmla="*/ 100090 h 527667"/>
              <a:gd name="connsiteX125" fmla="*/ 278225 w 379857"/>
              <a:gd name="connsiteY125" fmla="*/ 103138 h 527667"/>
              <a:gd name="connsiteX126" fmla="*/ 264509 w 379857"/>
              <a:gd name="connsiteY126" fmla="*/ 116854 h 527667"/>
              <a:gd name="connsiteX127" fmla="*/ 256699 w 379857"/>
              <a:gd name="connsiteY127" fmla="*/ 90851 h 527667"/>
              <a:gd name="connsiteX128" fmla="*/ 244602 w 379857"/>
              <a:gd name="connsiteY128" fmla="*/ 76087 h 527667"/>
              <a:gd name="connsiteX129" fmla="*/ 239078 w 379857"/>
              <a:gd name="connsiteY129" fmla="*/ 84183 h 527667"/>
              <a:gd name="connsiteX130" fmla="*/ 234982 w 379857"/>
              <a:gd name="connsiteY130" fmla="*/ 94851 h 527667"/>
              <a:gd name="connsiteX131" fmla="*/ 234125 w 379857"/>
              <a:gd name="connsiteY131" fmla="*/ 85422 h 527667"/>
              <a:gd name="connsiteX132" fmla="*/ 228600 w 379857"/>
              <a:gd name="connsiteY132" fmla="*/ 81612 h 527667"/>
              <a:gd name="connsiteX133" fmla="*/ 239078 w 379857"/>
              <a:gd name="connsiteY133" fmla="*/ 77325 h 527667"/>
              <a:gd name="connsiteX134" fmla="*/ 243364 w 379857"/>
              <a:gd name="connsiteY134" fmla="*/ 67705 h 527667"/>
              <a:gd name="connsiteX135" fmla="*/ 239459 w 379857"/>
              <a:gd name="connsiteY135" fmla="*/ 58275 h 527667"/>
              <a:gd name="connsiteX136" fmla="*/ 232124 w 379857"/>
              <a:gd name="connsiteY136" fmla="*/ 53132 h 527667"/>
              <a:gd name="connsiteX137" fmla="*/ 225076 w 379857"/>
              <a:gd name="connsiteY137" fmla="*/ 45131 h 527667"/>
              <a:gd name="connsiteX138" fmla="*/ 227171 w 379857"/>
              <a:gd name="connsiteY138" fmla="*/ 34463 h 527667"/>
              <a:gd name="connsiteX139" fmla="*/ 218408 w 379857"/>
              <a:gd name="connsiteY139" fmla="*/ 40464 h 527667"/>
              <a:gd name="connsiteX140" fmla="*/ 213932 w 379857"/>
              <a:gd name="connsiteY140" fmla="*/ 34273 h 527667"/>
              <a:gd name="connsiteX141" fmla="*/ 203168 w 379857"/>
              <a:gd name="connsiteY141" fmla="*/ 41511 h 527667"/>
              <a:gd name="connsiteX142" fmla="*/ 196691 w 379857"/>
              <a:gd name="connsiteY142" fmla="*/ 52656 h 527667"/>
              <a:gd name="connsiteX143" fmla="*/ 195644 w 379857"/>
              <a:gd name="connsiteY143" fmla="*/ 40654 h 527667"/>
              <a:gd name="connsiteX144" fmla="*/ 189167 w 379857"/>
              <a:gd name="connsiteY144" fmla="*/ 36749 h 527667"/>
              <a:gd name="connsiteX145" fmla="*/ 193072 w 379857"/>
              <a:gd name="connsiteY145" fmla="*/ 31129 h 527667"/>
              <a:gd name="connsiteX146" fmla="*/ 186023 w 379857"/>
              <a:gd name="connsiteY146" fmla="*/ 25986 h 527667"/>
              <a:gd name="connsiteX147" fmla="*/ 177832 w 379857"/>
              <a:gd name="connsiteY147" fmla="*/ 27224 h 527667"/>
              <a:gd name="connsiteX148" fmla="*/ 175927 w 379857"/>
              <a:gd name="connsiteY148" fmla="*/ 17127 h 527667"/>
              <a:gd name="connsiteX149" fmla="*/ 166307 w 379857"/>
              <a:gd name="connsiteY149" fmla="*/ 20556 h 527667"/>
              <a:gd name="connsiteX150" fmla="*/ 157544 w 379857"/>
              <a:gd name="connsiteY150" fmla="*/ 14937 h 527667"/>
              <a:gd name="connsiteX151" fmla="*/ 146399 w 379857"/>
              <a:gd name="connsiteY151" fmla="*/ 11317 h 527667"/>
              <a:gd name="connsiteX152" fmla="*/ 145161 w 379857"/>
              <a:gd name="connsiteY152" fmla="*/ 840 h 527667"/>
              <a:gd name="connsiteX153" fmla="*/ 140399 w 379857"/>
              <a:gd name="connsiteY153" fmla="*/ 6745 h 527667"/>
              <a:gd name="connsiteX154" fmla="*/ 135446 w 379857"/>
              <a:gd name="connsiteY154" fmla="*/ 26938 h 527667"/>
              <a:gd name="connsiteX155" fmla="*/ 129540 w 379857"/>
              <a:gd name="connsiteY155" fmla="*/ 36082 h 5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79857" h="527667">
                <a:moveTo>
                  <a:pt x="129540" y="36082"/>
                </a:moveTo>
                <a:cubicBezTo>
                  <a:pt x="129254" y="36368"/>
                  <a:pt x="128873" y="36654"/>
                  <a:pt x="128588" y="36844"/>
                </a:cubicBezTo>
                <a:cubicBezTo>
                  <a:pt x="133255" y="41511"/>
                  <a:pt x="134588" y="50560"/>
                  <a:pt x="128969" y="56085"/>
                </a:cubicBezTo>
                <a:cubicBezTo>
                  <a:pt x="124587" y="60466"/>
                  <a:pt x="119825" y="68277"/>
                  <a:pt x="119825" y="73230"/>
                </a:cubicBezTo>
                <a:cubicBezTo>
                  <a:pt x="119825" y="80469"/>
                  <a:pt x="114014" y="86279"/>
                  <a:pt x="109823" y="90470"/>
                </a:cubicBezTo>
                <a:cubicBezTo>
                  <a:pt x="106299" y="93994"/>
                  <a:pt x="106299" y="93994"/>
                  <a:pt x="106299" y="99519"/>
                </a:cubicBezTo>
                <a:cubicBezTo>
                  <a:pt x="106299" y="100566"/>
                  <a:pt x="106394" y="101519"/>
                  <a:pt x="106394" y="102472"/>
                </a:cubicBezTo>
                <a:cubicBezTo>
                  <a:pt x="106680" y="107139"/>
                  <a:pt x="106966" y="111615"/>
                  <a:pt x="99346" y="116473"/>
                </a:cubicBezTo>
                <a:cubicBezTo>
                  <a:pt x="95536" y="118854"/>
                  <a:pt x="94202" y="123141"/>
                  <a:pt x="92869" y="127236"/>
                </a:cubicBezTo>
                <a:cubicBezTo>
                  <a:pt x="91821" y="130570"/>
                  <a:pt x="90869" y="133618"/>
                  <a:pt x="88678" y="135809"/>
                </a:cubicBezTo>
                <a:cubicBezTo>
                  <a:pt x="87440" y="137047"/>
                  <a:pt x="86201" y="138000"/>
                  <a:pt x="85154" y="138762"/>
                </a:cubicBezTo>
                <a:cubicBezTo>
                  <a:pt x="82582" y="140667"/>
                  <a:pt x="81629" y="141429"/>
                  <a:pt x="81629" y="145905"/>
                </a:cubicBezTo>
                <a:cubicBezTo>
                  <a:pt x="81629" y="155526"/>
                  <a:pt x="77057" y="163336"/>
                  <a:pt x="69342" y="166765"/>
                </a:cubicBezTo>
                <a:cubicBezTo>
                  <a:pt x="66294" y="168099"/>
                  <a:pt x="65437" y="170480"/>
                  <a:pt x="64199" y="174290"/>
                </a:cubicBezTo>
                <a:cubicBezTo>
                  <a:pt x="63341" y="177052"/>
                  <a:pt x="62294" y="180196"/>
                  <a:pt x="59817" y="182767"/>
                </a:cubicBezTo>
                <a:cubicBezTo>
                  <a:pt x="58198" y="184386"/>
                  <a:pt x="56483" y="187244"/>
                  <a:pt x="54864" y="190006"/>
                </a:cubicBezTo>
                <a:cubicBezTo>
                  <a:pt x="51530" y="195531"/>
                  <a:pt x="48387" y="200865"/>
                  <a:pt x="43625" y="200865"/>
                </a:cubicBezTo>
                <a:cubicBezTo>
                  <a:pt x="41720" y="200865"/>
                  <a:pt x="40005" y="200484"/>
                  <a:pt x="38291" y="200103"/>
                </a:cubicBezTo>
                <a:cubicBezTo>
                  <a:pt x="34481" y="199246"/>
                  <a:pt x="32099" y="198864"/>
                  <a:pt x="29432" y="201531"/>
                </a:cubicBezTo>
                <a:cubicBezTo>
                  <a:pt x="26384" y="204579"/>
                  <a:pt x="21336" y="208199"/>
                  <a:pt x="16478" y="211628"/>
                </a:cubicBezTo>
                <a:cubicBezTo>
                  <a:pt x="12287" y="214676"/>
                  <a:pt x="8287" y="217533"/>
                  <a:pt x="6287" y="219438"/>
                </a:cubicBezTo>
                <a:cubicBezTo>
                  <a:pt x="4763" y="220962"/>
                  <a:pt x="2477" y="223249"/>
                  <a:pt x="0" y="225725"/>
                </a:cubicBezTo>
                <a:cubicBezTo>
                  <a:pt x="286" y="225820"/>
                  <a:pt x="571" y="225915"/>
                  <a:pt x="857" y="225915"/>
                </a:cubicBezTo>
                <a:cubicBezTo>
                  <a:pt x="4382" y="226773"/>
                  <a:pt x="7525" y="227535"/>
                  <a:pt x="9239" y="230678"/>
                </a:cubicBezTo>
                <a:cubicBezTo>
                  <a:pt x="9906" y="231916"/>
                  <a:pt x="10287" y="232107"/>
                  <a:pt x="14478" y="232107"/>
                </a:cubicBezTo>
                <a:cubicBezTo>
                  <a:pt x="14954" y="232107"/>
                  <a:pt x="15431" y="232107"/>
                  <a:pt x="16002" y="232107"/>
                </a:cubicBezTo>
                <a:cubicBezTo>
                  <a:pt x="17431" y="232107"/>
                  <a:pt x="19145" y="231630"/>
                  <a:pt x="20669" y="231154"/>
                </a:cubicBezTo>
                <a:cubicBezTo>
                  <a:pt x="23908" y="230202"/>
                  <a:pt x="27908" y="229154"/>
                  <a:pt x="31052" y="232202"/>
                </a:cubicBezTo>
                <a:cubicBezTo>
                  <a:pt x="33242" y="234393"/>
                  <a:pt x="33528" y="237060"/>
                  <a:pt x="33719" y="239060"/>
                </a:cubicBezTo>
                <a:cubicBezTo>
                  <a:pt x="33909" y="241155"/>
                  <a:pt x="34100" y="241251"/>
                  <a:pt x="34385" y="241346"/>
                </a:cubicBezTo>
                <a:cubicBezTo>
                  <a:pt x="35242" y="241632"/>
                  <a:pt x="36671" y="241822"/>
                  <a:pt x="38100" y="242108"/>
                </a:cubicBezTo>
                <a:cubicBezTo>
                  <a:pt x="42863" y="242870"/>
                  <a:pt x="48768" y="243823"/>
                  <a:pt x="51340" y="247823"/>
                </a:cubicBezTo>
                <a:cubicBezTo>
                  <a:pt x="54292" y="252490"/>
                  <a:pt x="57341" y="260015"/>
                  <a:pt x="57341" y="266302"/>
                </a:cubicBezTo>
                <a:cubicBezTo>
                  <a:pt x="57341" y="267540"/>
                  <a:pt x="57245" y="268969"/>
                  <a:pt x="57245" y="270492"/>
                </a:cubicBezTo>
                <a:cubicBezTo>
                  <a:pt x="57055" y="275350"/>
                  <a:pt x="56674" y="284399"/>
                  <a:pt x="58960" y="286685"/>
                </a:cubicBezTo>
                <a:cubicBezTo>
                  <a:pt x="64103" y="291829"/>
                  <a:pt x="59817" y="304211"/>
                  <a:pt x="57626" y="306402"/>
                </a:cubicBezTo>
                <a:cubicBezTo>
                  <a:pt x="56674" y="307735"/>
                  <a:pt x="54483" y="315546"/>
                  <a:pt x="54483" y="320975"/>
                </a:cubicBezTo>
                <a:cubicBezTo>
                  <a:pt x="54483" y="322023"/>
                  <a:pt x="54483" y="323261"/>
                  <a:pt x="54578" y="324594"/>
                </a:cubicBezTo>
                <a:cubicBezTo>
                  <a:pt x="54864" y="330500"/>
                  <a:pt x="55150" y="337263"/>
                  <a:pt x="50768" y="340025"/>
                </a:cubicBezTo>
                <a:cubicBezTo>
                  <a:pt x="49721" y="340692"/>
                  <a:pt x="48482" y="341454"/>
                  <a:pt x="47149" y="342121"/>
                </a:cubicBezTo>
                <a:cubicBezTo>
                  <a:pt x="45149" y="343263"/>
                  <a:pt x="40386" y="345835"/>
                  <a:pt x="40100" y="347073"/>
                </a:cubicBezTo>
                <a:cubicBezTo>
                  <a:pt x="40100" y="347835"/>
                  <a:pt x="40291" y="348121"/>
                  <a:pt x="44767" y="349550"/>
                </a:cubicBezTo>
                <a:cubicBezTo>
                  <a:pt x="45529" y="349740"/>
                  <a:pt x="46292" y="350026"/>
                  <a:pt x="47149" y="350312"/>
                </a:cubicBezTo>
                <a:cubicBezTo>
                  <a:pt x="50102" y="351265"/>
                  <a:pt x="52007" y="353265"/>
                  <a:pt x="52673" y="355837"/>
                </a:cubicBezTo>
                <a:cubicBezTo>
                  <a:pt x="53245" y="358504"/>
                  <a:pt x="52388" y="361266"/>
                  <a:pt x="51054" y="362980"/>
                </a:cubicBezTo>
                <a:cubicBezTo>
                  <a:pt x="51625" y="363838"/>
                  <a:pt x="53150" y="365362"/>
                  <a:pt x="54197" y="366409"/>
                </a:cubicBezTo>
                <a:cubicBezTo>
                  <a:pt x="54578" y="366790"/>
                  <a:pt x="55054" y="367267"/>
                  <a:pt x="55436" y="367648"/>
                </a:cubicBezTo>
                <a:cubicBezTo>
                  <a:pt x="56198" y="368410"/>
                  <a:pt x="57245" y="369267"/>
                  <a:pt x="58483" y="370315"/>
                </a:cubicBezTo>
                <a:cubicBezTo>
                  <a:pt x="62198" y="373458"/>
                  <a:pt x="66961" y="377458"/>
                  <a:pt x="68771" y="382506"/>
                </a:cubicBezTo>
                <a:cubicBezTo>
                  <a:pt x="69056" y="383364"/>
                  <a:pt x="69342" y="384221"/>
                  <a:pt x="69628" y="385173"/>
                </a:cubicBezTo>
                <a:cubicBezTo>
                  <a:pt x="71628" y="391174"/>
                  <a:pt x="73342" y="395842"/>
                  <a:pt x="76867" y="395842"/>
                </a:cubicBezTo>
                <a:cubicBezTo>
                  <a:pt x="79534" y="395842"/>
                  <a:pt x="81915" y="394508"/>
                  <a:pt x="84677" y="392889"/>
                </a:cubicBezTo>
                <a:cubicBezTo>
                  <a:pt x="87440" y="391269"/>
                  <a:pt x="90488" y="389460"/>
                  <a:pt x="94393" y="388983"/>
                </a:cubicBezTo>
                <a:cubicBezTo>
                  <a:pt x="99632" y="388317"/>
                  <a:pt x="104394" y="389365"/>
                  <a:pt x="107156" y="391746"/>
                </a:cubicBezTo>
                <a:cubicBezTo>
                  <a:pt x="108871" y="393270"/>
                  <a:pt x="109823" y="395175"/>
                  <a:pt x="109823" y="397270"/>
                </a:cubicBezTo>
                <a:cubicBezTo>
                  <a:pt x="109823" y="399080"/>
                  <a:pt x="109347" y="400985"/>
                  <a:pt x="108871" y="402985"/>
                </a:cubicBezTo>
                <a:cubicBezTo>
                  <a:pt x="108109" y="405843"/>
                  <a:pt x="107442" y="408796"/>
                  <a:pt x="108013" y="411939"/>
                </a:cubicBezTo>
                <a:cubicBezTo>
                  <a:pt x="108775" y="415654"/>
                  <a:pt x="109157" y="418702"/>
                  <a:pt x="107442" y="420797"/>
                </a:cubicBezTo>
                <a:cubicBezTo>
                  <a:pt x="105918" y="422702"/>
                  <a:pt x="103346" y="422892"/>
                  <a:pt x="101251" y="422892"/>
                </a:cubicBezTo>
                <a:cubicBezTo>
                  <a:pt x="100394" y="422892"/>
                  <a:pt x="99536" y="422892"/>
                  <a:pt x="98584" y="422797"/>
                </a:cubicBezTo>
                <a:cubicBezTo>
                  <a:pt x="93250" y="422607"/>
                  <a:pt x="89345" y="422702"/>
                  <a:pt x="88392" y="425845"/>
                </a:cubicBezTo>
                <a:cubicBezTo>
                  <a:pt x="87725" y="427941"/>
                  <a:pt x="87344" y="430036"/>
                  <a:pt x="86963" y="432132"/>
                </a:cubicBezTo>
                <a:cubicBezTo>
                  <a:pt x="86201" y="436227"/>
                  <a:pt x="85344" y="440514"/>
                  <a:pt x="82772" y="444038"/>
                </a:cubicBezTo>
                <a:cubicBezTo>
                  <a:pt x="81534" y="445752"/>
                  <a:pt x="80010" y="447372"/>
                  <a:pt x="78486" y="448896"/>
                </a:cubicBezTo>
                <a:cubicBezTo>
                  <a:pt x="77057" y="450420"/>
                  <a:pt x="74104" y="453563"/>
                  <a:pt x="74200" y="454515"/>
                </a:cubicBezTo>
                <a:cubicBezTo>
                  <a:pt x="74676" y="455182"/>
                  <a:pt x="77533" y="455944"/>
                  <a:pt x="79153" y="456421"/>
                </a:cubicBezTo>
                <a:cubicBezTo>
                  <a:pt x="82677" y="457373"/>
                  <a:pt x="86582" y="458421"/>
                  <a:pt x="86582" y="461945"/>
                </a:cubicBezTo>
                <a:cubicBezTo>
                  <a:pt x="86582" y="462612"/>
                  <a:pt x="86582" y="463374"/>
                  <a:pt x="86487" y="464136"/>
                </a:cubicBezTo>
                <a:cubicBezTo>
                  <a:pt x="86296" y="467088"/>
                  <a:pt x="86011" y="471470"/>
                  <a:pt x="87916" y="473375"/>
                </a:cubicBezTo>
                <a:cubicBezTo>
                  <a:pt x="89345" y="474804"/>
                  <a:pt x="91821" y="476042"/>
                  <a:pt x="94107" y="477280"/>
                </a:cubicBezTo>
                <a:cubicBezTo>
                  <a:pt x="96679" y="478614"/>
                  <a:pt x="99060" y="479757"/>
                  <a:pt x="100775" y="481471"/>
                </a:cubicBezTo>
                <a:cubicBezTo>
                  <a:pt x="106108" y="486805"/>
                  <a:pt x="101346" y="491568"/>
                  <a:pt x="99822" y="493187"/>
                </a:cubicBezTo>
                <a:cubicBezTo>
                  <a:pt x="98203" y="494806"/>
                  <a:pt x="99155" y="499473"/>
                  <a:pt x="101537" y="501855"/>
                </a:cubicBezTo>
                <a:cubicBezTo>
                  <a:pt x="104870" y="505188"/>
                  <a:pt x="109919" y="512713"/>
                  <a:pt x="111442" y="517285"/>
                </a:cubicBezTo>
                <a:cubicBezTo>
                  <a:pt x="112395" y="520333"/>
                  <a:pt x="117824" y="523762"/>
                  <a:pt x="121634" y="523762"/>
                </a:cubicBezTo>
                <a:cubicBezTo>
                  <a:pt x="126492" y="523762"/>
                  <a:pt x="129064" y="525477"/>
                  <a:pt x="131445" y="527667"/>
                </a:cubicBezTo>
                <a:cubicBezTo>
                  <a:pt x="132969" y="520619"/>
                  <a:pt x="135160" y="514333"/>
                  <a:pt x="136874" y="509570"/>
                </a:cubicBezTo>
                <a:cubicBezTo>
                  <a:pt x="137922" y="506427"/>
                  <a:pt x="138875" y="503760"/>
                  <a:pt x="139160" y="502331"/>
                </a:cubicBezTo>
                <a:cubicBezTo>
                  <a:pt x="139351" y="501379"/>
                  <a:pt x="139541" y="500045"/>
                  <a:pt x="139922" y="498521"/>
                </a:cubicBezTo>
                <a:cubicBezTo>
                  <a:pt x="140970" y="493854"/>
                  <a:pt x="142875" y="485091"/>
                  <a:pt x="140875" y="481662"/>
                </a:cubicBezTo>
                <a:cubicBezTo>
                  <a:pt x="137446" y="475756"/>
                  <a:pt x="133921" y="468708"/>
                  <a:pt x="133921" y="460992"/>
                </a:cubicBezTo>
                <a:cubicBezTo>
                  <a:pt x="133921" y="453658"/>
                  <a:pt x="136493" y="443371"/>
                  <a:pt x="141256" y="438609"/>
                </a:cubicBezTo>
                <a:cubicBezTo>
                  <a:pt x="144590" y="435275"/>
                  <a:pt x="156496" y="409462"/>
                  <a:pt x="158020" y="404890"/>
                </a:cubicBezTo>
                <a:cubicBezTo>
                  <a:pt x="158496" y="403462"/>
                  <a:pt x="158591" y="401080"/>
                  <a:pt x="158687" y="398699"/>
                </a:cubicBezTo>
                <a:cubicBezTo>
                  <a:pt x="158877" y="395365"/>
                  <a:pt x="158972" y="391936"/>
                  <a:pt x="160211" y="389269"/>
                </a:cubicBezTo>
                <a:cubicBezTo>
                  <a:pt x="160496" y="388507"/>
                  <a:pt x="160877" y="387650"/>
                  <a:pt x="161258" y="386698"/>
                </a:cubicBezTo>
                <a:cubicBezTo>
                  <a:pt x="162878" y="382221"/>
                  <a:pt x="165068" y="376125"/>
                  <a:pt x="171164" y="372886"/>
                </a:cubicBezTo>
                <a:cubicBezTo>
                  <a:pt x="175355" y="370696"/>
                  <a:pt x="179832" y="370029"/>
                  <a:pt x="184213" y="369267"/>
                </a:cubicBezTo>
                <a:cubicBezTo>
                  <a:pt x="187166" y="368790"/>
                  <a:pt x="190024" y="368410"/>
                  <a:pt x="192500" y="367457"/>
                </a:cubicBezTo>
                <a:cubicBezTo>
                  <a:pt x="194977" y="366600"/>
                  <a:pt x="196977" y="365457"/>
                  <a:pt x="198977" y="364409"/>
                </a:cubicBezTo>
                <a:cubicBezTo>
                  <a:pt x="202025" y="362694"/>
                  <a:pt x="204883" y="361075"/>
                  <a:pt x="208598" y="361075"/>
                </a:cubicBezTo>
                <a:cubicBezTo>
                  <a:pt x="212598" y="361075"/>
                  <a:pt x="218980" y="354694"/>
                  <a:pt x="222028" y="351646"/>
                </a:cubicBezTo>
                <a:cubicBezTo>
                  <a:pt x="223742" y="349931"/>
                  <a:pt x="226028" y="348788"/>
                  <a:pt x="228410" y="347550"/>
                </a:cubicBezTo>
                <a:cubicBezTo>
                  <a:pt x="231934" y="345835"/>
                  <a:pt x="235458" y="344025"/>
                  <a:pt x="237744" y="340406"/>
                </a:cubicBezTo>
                <a:cubicBezTo>
                  <a:pt x="242602" y="332596"/>
                  <a:pt x="252222" y="326023"/>
                  <a:pt x="260223" y="325166"/>
                </a:cubicBezTo>
                <a:cubicBezTo>
                  <a:pt x="268034" y="324309"/>
                  <a:pt x="273939" y="325738"/>
                  <a:pt x="280797" y="329929"/>
                </a:cubicBezTo>
                <a:cubicBezTo>
                  <a:pt x="285655" y="332881"/>
                  <a:pt x="294513" y="332119"/>
                  <a:pt x="299371" y="330786"/>
                </a:cubicBezTo>
                <a:cubicBezTo>
                  <a:pt x="301085" y="330310"/>
                  <a:pt x="305943" y="328119"/>
                  <a:pt x="310610" y="325071"/>
                </a:cubicBezTo>
                <a:cubicBezTo>
                  <a:pt x="316611" y="321165"/>
                  <a:pt x="318230" y="318594"/>
                  <a:pt x="318230" y="317737"/>
                </a:cubicBezTo>
                <a:cubicBezTo>
                  <a:pt x="318230" y="314688"/>
                  <a:pt x="318230" y="305449"/>
                  <a:pt x="315754" y="302877"/>
                </a:cubicBezTo>
                <a:cubicBezTo>
                  <a:pt x="310706" y="297829"/>
                  <a:pt x="304705" y="290304"/>
                  <a:pt x="304705" y="283065"/>
                </a:cubicBezTo>
                <a:cubicBezTo>
                  <a:pt x="304705" y="276684"/>
                  <a:pt x="305371" y="261444"/>
                  <a:pt x="311563" y="256681"/>
                </a:cubicBezTo>
                <a:lnTo>
                  <a:pt x="312230" y="256205"/>
                </a:lnTo>
                <a:cubicBezTo>
                  <a:pt x="316897" y="252681"/>
                  <a:pt x="322231" y="248585"/>
                  <a:pt x="322231" y="241441"/>
                </a:cubicBezTo>
                <a:cubicBezTo>
                  <a:pt x="322231" y="235250"/>
                  <a:pt x="321183" y="229154"/>
                  <a:pt x="320326" y="223725"/>
                </a:cubicBezTo>
                <a:cubicBezTo>
                  <a:pt x="319945" y="221629"/>
                  <a:pt x="319659" y="219629"/>
                  <a:pt x="319373" y="217629"/>
                </a:cubicBezTo>
                <a:cubicBezTo>
                  <a:pt x="318802" y="213343"/>
                  <a:pt x="319469" y="210961"/>
                  <a:pt x="320135" y="208580"/>
                </a:cubicBezTo>
                <a:cubicBezTo>
                  <a:pt x="320612" y="206770"/>
                  <a:pt x="321183" y="204865"/>
                  <a:pt x="321183" y="201627"/>
                </a:cubicBezTo>
                <a:cubicBezTo>
                  <a:pt x="321183" y="198102"/>
                  <a:pt x="319278" y="196483"/>
                  <a:pt x="317087" y="194578"/>
                </a:cubicBezTo>
                <a:cubicBezTo>
                  <a:pt x="315373" y="193150"/>
                  <a:pt x="313563" y="191625"/>
                  <a:pt x="313182" y="189054"/>
                </a:cubicBezTo>
                <a:cubicBezTo>
                  <a:pt x="312420" y="184768"/>
                  <a:pt x="316802" y="179148"/>
                  <a:pt x="321469" y="173147"/>
                </a:cubicBezTo>
                <a:cubicBezTo>
                  <a:pt x="322326" y="172004"/>
                  <a:pt x="323183" y="170956"/>
                  <a:pt x="323945" y="169908"/>
                </a:cubicBezTo>
                <a:cubicBezTo>
                  <a:pt x="328232" y="164194"/>
                  <a:pt x="331851" y="159336"/>
                  <a:pt x="332899" y="153335"/>
                </a:cubicBezTo>
                <a:cubicBezTo>
                  <a:pt x="333089" y="152192"/>
                  <a:pt x="333185" y="150858"/>
                  <a:pt x="333375" y="149430"/>
                </a:cubicBezTo>
                <a:cubicBezTo>
                  <a:pt x="333851" y="143905"/>
                  <a:pt x="334613" y="135523"/>
                  <a:pt x="344424" y="135523"/>
                </a:cubicBezTo>
                <a:cubicBezTo>
                  <a:pt x="346805" y="135523"/>
                  <a:pt x="349091" y="135619"/>
                  <a:pt x="351377" y="135714"/>
                </a:cubicBezTo>
                <a:cubicBezTo>
                  <a:pt x="357188" y="136000"/>
                  <a:pt x="363284" y="136190"/>
                  <a:pt x="365188" y="134285"/>
                </a:cubicBezTo>
                <a:cubicBezTo>
                  <a:pt x="365570" y="133904"/>
                  <a:pt x="366236" y="133332"/>
                  <a:pt x="366998" y="132571"/>
                </a:cubicBezTo>
                <a:cubicBezTo>
                  <a:pt x="369665" y="129999"/>
                  <a:pt x="375095" y="124855"/>
                  <a:pt x="379857" y="119140"/>
                </a:cubicBezTo>
                <a:cubicBezTo>
                  <a:pt x="378238" y="119140"/>
                  <a:pt x="376809" y="119140"/>
                  <a:pt x="375857" y="119140"/>
                </a:cubicBezTo>
                <a:cubicBezTo>
                  <a:pt x="372809" y="119140"/>
                  <a:pt x="363474" y="117426"/>
                  <a:pt x="359950" y="113997"/>
                </a:cubicBezTo>
                <a:cubicBezTo>
                  <a:pt x="356330" y="110568"/>
                  <a:pt x="347948" y="104091"/>
                  <a:pt x="341471" y="101138"/>
                </a:cubicBezTo>
                <a:cubicBezTo>
                  <a:pt x="334899" y="98185"/>
                  <a:pt x="327946" y="98185"/>
                  <a:pt x="323088" y="94280"/>
                </a:cubicBezTo>
                <a:cubicBezTo>
                  <a:pt x="318325" y="90375"/>
                  <a:pt x="309182" y="90470"/>
                  <a:pt x="306134" y="91518"/>
                </a:cubicBezTo>
                <a:cubicBezTo>
                  <a:pt x="303086" y="92565"/>
                  <a:pt x="299466" y="97995"/>
                  <a:pt x="296894" y="100090"/>
                </a:cubicBezTo>
                <a:cubicBezTo>
                  <a:pt x="294323" y="102186"/>
                  <a:pt x="283178" y="101138"/>
                  <a:pt x="278225" y="103138"/>
                </a:cubicBezTo>
                <a:cubicBezTo>
                  <a:pt x="273272" y="105234"/>
                  <a:pt x="272891" y="112663"/>
                  <a:pt x="264509" y="116854"/>
                </a:cubicBezTo>
                <a:cubicBezTo>
                  <a:pt x="258413" y="119902"/>
                  <a:pt x="262033" y="91232"/>
                  <a:pt x="256699" y="90851"/>
                </a:cubicBezTo>
                <a:cubicBezTo>
                  <a:pt x="249650" y="90279"/>
                  <a:pt x="249365" y="77040"/>
                  <a:pt x="244602" y="76087"/>
                </a:cubicBezTo>
                <a:cubicBezTo>
                  <a:pt x="239840" y="75039"/>
                  <a:pt x="241649" y="81898"/>
                  <a:pt x="239078" y="84183"/>
                </a:cubicBezTo>
                <a:cubicBezTo>
                  <a:pt x="236506" y="86374"/>
                  <a:pt x="237839" y="93804"/>
                  <a:pt x="234982" y="94851"/>
                </a:cubicBezTo>
                <a:cubicBezTo>
                  <a:pt x="232029" y="95899"/>
                  <a:pt x="234410" y="89232"/>
                  <a:pt x="234125" y="85422"/>
                </a:cubicBezTo>
                <a:cubicBezTo>
                  <a:pt x="233744" y="81612"/>
                  <a:pt x="227267" y="84946"/>
                  <a:pt x="228600" y="81612"/>
                </a:cubicBezTo>
                <a:cubicBezTo>
                  <a:pt x="229934" y="78373"/>
                  <a:pt x="236696" y="79707"/>
                  <a:pt x="239078" y="77325"/>
                </a:cubicBezTo>
                <a:cubicBezTo>
                  <a:pt x="241459" y="74944"/>
                  <a:pt x="241840" y="73706"/>
                  <a:pt x="243364" y="67705"/>
                </a:cubicBezTo>
                <a:cubicBezTo>
                  <a:pt x="244888" y="61704"/>
                  <a:pt x="243364" y="60180"/>
                  <a:pt x="239459" y="58275"/>
                </a:cubicBezTo>
                <a:cubicBezTo>
                  <a:pt x="235458" y="56370"/>
                  <a:pt x="234315" y="57037"/>
                  <a:pt x="232124" y="53132"/>
                </a:cubicBezTo>
                <a:cubicBezTo>
                  <a:pt x="229934" y="49227"/>
                  <a:pt x="227838" y="47798"/>
                  <a:pt x="225076" y="45131"/>
                </a:cubicBezTo>
                <a:cubicBezTo>
                  <a:pt x="222313" y="42369"/>
                  <a:pt x="228981" y="40845"/>
                  <a:pt x="227171" y="34463"/>
                </a:cubicBezTo>
                <a:cubicBezTo>
                  <a:pt x="225266" y="28081"/>
                  <a:pt x="222313" y="39606"/>
                  <a:pt x="218408" y="40464"/>
                </a:cubicBezTo>
                <a:cubicBezTo>
                  <a:pt x="214503" y="41321"/>
                  <a:pt x="216217" y="33987"/>
                  <a:pt x="213932" y="34273"/>
                </a:cubicBezTo>
                <a:cubicBezTo>
                  <a:pt x="211741" y="34653"/>
                  <a:pt x="206026" y="36844"/>
                  <a:pt x="203168" y="41511"/>
                </a:cubicBezTo>
                <a:cubicBezTo>
                  <a:pt x="200216" y="46179"/>
                  <a:pt x="200120" y="53513"/>
                  <a:pt x="196691" y="52656"/>
                </a:cubicBezTo>
                <a:cubicBezTo>
                  <a:pt x="193262" y="51799"/>
                  <a:pt x="196215" y="44940"/>
                  <a:pt x="195644" y="40654"/>
                </a:cubicBezTo>
                <a:cubicBezTo>
                  <a:pt x="195167" y="36368"/>
                  <a:pt x="192881" y="38940"/>
                  <a:pt x="189167" y="36749"/>
                </a:cubicBezTo>
                <a:cubicBezTo>
                  <a:pt x="185357" y="34558"/>
                  <a:pt x="190691" y="33987"/>
                  <a:pt x="193072" y="31129"/>
                </a:cubicBezTo>
                <a:cubicBezTo>
                  <a:pt x="195453" y="28176"/>
                  <a:pt x="190500" y="29605"/>
                  <a:pt x="186023" y="25986"/>
                </a:cubicBezTo>
                <a:cubicBezTo>
                  <a:pt x="181546" y="22366"/>
                  <a:pt x="181356" y="29415"/>
                  <a:pt x="177832" y="27224"/>
                </a:cubicBezTo>
                <a:cubicBezTo>
                  <a:pt x="174212" y="25033"/>
                  <a:pt x="176975" y="22080"/>
                  <a:pt x="175927" y="17127"/>
                </a:cubicBezTo>
                <a:cubicBezTo>
                  <a:pt x="174879" y="12175"/>
                  <a:pt x="168878" y="19890"/>
                  <a:pt x="166307" y="20556"/>
                </a:cubicBezTo>
                <a:cubicBezTo>
                  <a:pt x="163735" y="21223"/>
                  <a:pt x="162401" y="18366"/>
                  <a:pt x="157544" y="14937"/>
                </a:cubicBezTo>
                <a:cubicBezTo>
                  <a:pt x="152686" y="11508"/>
                  <a:pt x="150971" y="16270"/>
                  <a:pt x="146399" y="11317"/>
                </a:cubicBezTo>
                <a:cubicBezTo>
                  <a:pt x="141732" y="6364"/>
                  <a:pt x="147923" y="4269"/>
                  <a:pt x="145161" y="840"/>
                </a:cubicBezTo>
                <a:cubicBezTo>
                  <a:pt x="142780" y="-2113"/>
                  <a:pt x="142494" y="3411"/>
                  <a:pt x="140399" y="6745"/>
                </a:cubicBezTo>
                <a:cubicBezTo>
                  <a:pt x="138113" y="14556"/>
                  <a:pt x="136208" y="22652"/>
                  <a:pt x="135446" y="26938"/>
                </a:cubicBezTo>
                <a:cubicBezTo>
                  <a:pt x="134398" y="32082"/>
                  <a:pt x="131540" y="34463"/>
                  <a:pt x="129540" y="36082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32734DE5-3418-F767-88F6-5A2913A69005}"/>
              </a:ext>
            </a:extLst>
          </p:cNvPr>
          <p:cNvSpPr/>
          <p:nvPr/>
        </p:nvSpPr>
        <p:spPr>
          <a:xfrm>
            <a:off x="9150951" y="4316404"/>
            <a:ext cx="1299599" cy="1039081"/>
          </a:xfrm>
          <a:custGeom>
            <a:avLst/>
            <a:gdLst>
              <a:gd name="connsiteX0" fmla="*/ 405548 w 619479"/>
              <a:gd name="connsiteY0" fmla="*/ 12436 h 495298"/>
              <a:gd name="connsiteX1" fmla="*/ 406214 w 619479"/>
              <a:gd name="connsiteY1" fmla="*/ 3864 h 495298"/>
              <a:gd name="connsiteX2" fmla="*/ 394022 w 619479"/>
              <a:gd name="connsiteY2" fmla="*/ 721 h 495298"/>
              <a:gd name="connsiteX3" fmla="*/ 387831 w 619479"/>
              <a:gd name="connsiteY3" fmla="*/ 54 h 495298"/>
              <a:gd name="connsiteX4" fmla="*/ 360875 w 619479"/>
              <a:gd name="connsiteY4" fmla="*/ 10436 h 495298"/>
              <a:gd name="connsiteX5" fmla="*/ 354684 w 619479"/>
              <a:gd name="connsiteY5" fmla="*/ 13389 h 495298"/>
              <a:gd name="connsiteX6" fmla="*/ 345445 w 619479"/>
              <a:gd name="connsiteY6" fmla="*/ 19771 h 495298"/>
              <a:gd name="connsiteX7" fmla="*/ 330014 w 619479"/>
              <a:gd name="connsiteY7" fmla="*/ 28057 h 495298"/>
              <a:gd name="connsiteX8" fmla="*/ 322680 w 619479"/>
              <a:gd name="connsiteY8" fmla="*/ 32915 h 495298"/>
              <a:gd name="connsiteX9" fmla="*/ 318108 w 619479"/>
              <a:gd name="connsiteY9" fmla="*/ 36916 h 495298"/>
              <a:gd name="connsiteX10" fmla="*/ 313822 w 619479"/>
              <a:gd name="connsiteY10" fmla="*/ 38059 h 495298"/>
              <a:gd name="connsiteX11" fmla="*/ 306964 w 619479"/>
              <a:gd name="connsiteY11" fmla="*/ 41392 h 495298"/>
              <a:gd name="connsiteX12" fmla="*/ 292391 w 619479"/>
              <a:gd name="connsiteY12" fmla="*/ 49012 h 495298"/>
              <a:gd name="connsiteX13" fmla="*/ 292295 w 619479"/>
              <a:gd name="connsiteY13" fmla="*/ 49012 h 495298"/>
              <a:gd name="connsiteX14" fmla="*/ 290771 w 619479"/>
              <a:gd name="connsiteY14" fmla="*/ 50536 h 495298"/>
              <a:gd name="connsiteX15" fmla="*/ 286295 w 619479"/>
              <a:gd name="connsiteY15" fmla="*/ 53489 h 495298"/>
              <a:gd name="connsiteX16" fmla="*/ 282485 w 619479"/>
              <a:gd name="connsiteY16" fmla="*/ 51775 h 495298"/>
              <a:gd name="connsiteX17" fmla="*/ 280294 w 619479"/>
              <a:gd name="connsiteY17" fmla="*/ 39964 h 495298"/>
              <a:gd name="connsiteX18" fmla="*/ 280389 w 619479"/>
              <a:gd name="connsiteY18" fmla="*/ 33772 h 495298"/>
              <a:gd name="connsiteX19" fmla="*/ 270293 w 619479"/>
              <a:gd name="connsiteY19" fmla="*/ 35582 h 495298"/>
              <a:gd name="connsiteX20" fmla="*/ 262482 w 619479"/>
              <a:gd name="connsiteY20" fmla="*/ 26152 h 495298"/>
              <a:gd name="connsiteX21" fmla="*/ 260196 w 619479"/>
              <a:gd name="connsiteY21" fmla="*/ 21676 h 495298"/>
              <a:gd name="connsiteX22" fmla="*/ 260101 w 619479"/>
              <a:gd name="connsiteY22" fmla="*/ 21580 h 495298"/>
              <a:gd name="connsiteX23" fmla="*/ 257815 w 619479"/>
              <a:gd name="connsiteY23" fmla="*/ 25200 h 495298"/>
              <a:gd name="connsiteX24" fmla="*/ 257339 w 619479"/>
              <a:gd name="connsiteY24" fmla="*/ 26152 h 495298"/>
              <a:gd name="connsiteX25" fmla="*/ 256767 w 619479"/>
              <a:gd name="connsiteY25" fmla="*/ 32058 h 495298"/>
              <a:gd name="connsiteX26" fmla="*/ 254195 w 619479"/>
              <a:gd name="connsiteY26" fmla="*/ 41869 h 495298"/>
              <a:gd name="connsiteX27" fmla="*/ 244099 w 619479"/>
              <a:gd name="connsiteY27" fmla="*/ 39678 h 495298"/>
              <a:gd name="connsiteX28" fmla="*/ 241622 w 619479"/>
              <a:gd name="connsiteY28" fmla="*/ 38059 h 495298"/>
              <a:gd name="connsiteX29" fmla="*/ 240575 w 619479"/>
              <a:gd name="connsiteY29" fmla="*/ 39964 h 495298"/>
              <a:gd name="connsiteX30" fmla="*/ 236479 w 619479"/>
              <a:gd name="connsiteY30" fmla="*/ 45393 h 495298"/>
              <a:gd name="connsiteX31" fmla="*/ 235622 w 619479"/>
              <a:gd name="connsiteY31" fmla="*/ 46345 h 495298"/>
              <a:gd name="connsiteX32" fmla="*/ 237336 w 619479"/>
              <a:gd name="connsiteY32" fmla="*/ 49870 h 495298"/>
              <a:gd name="connsiteX33" fmla="*/ 234955 w 619479"/>
              <a:gd name="connsiteY33" fmla="*/ 64729 h 495298"/>
              <a:gd name="connsiteX34" fmla="*/ 236765 w 619479"/>
              <a:gd name="connsiteY34" fmla="*/ 71110 h 495298"/>
              <a:gd name="connsiteX35" fmla="*/ 239146 w 619479"/>
              <a:gd name="connsiteY35" fmla="*/ 75873 h 495298"/>
              <a:gd name="connsiteX36" fmla="*/ 236574 w 619479"/>
              <a:gd name="connsiteY36" fmla="*/ 87493 h 495298"/>
              <a:gd name="connsiteX37" fmla="*/ 227525 w 619479"/>
              <a:gd name="connsiteY37" fmla="*/ 91113 h 495298"/>
              <a:gd name="connsiteX38" fmla="*/ 220001 w 619479"/>
              <a:gd name="connsiteY38" fmla="*/ 92256 h 495298"/>
              <a:gd name="connsiteX39" fmla="*/ 218191 w 619479"/>
              <a:gd name="connsiteY39" fmla="*/ 93399 h 495298"/>
              <a:gd name="connsiteX40" fmla="*/ 210476 w 619479"/>
              <a:gd name="connsiteY40" fmla="*/ 96161 h 495298"/>
              <a:gd name="connsiteX41" fmla="*/ 209047 w 619479"/>
              <a:gd name="connsiteY41" fmla="*/ 104638 h 495298"/>
              <a:gd name="connsiteX42" fmla="*/ 206570 w 619479"/>
              <a:gd name="connsiteY42" fmla="*/ 123403 h 495298"/>
              <a:gd name="connsiteX43" fmla="*/ 211523 w 619479"/>
              <a:gd name="connsiteY43" fmla="*/ 129975 h 495298"/>
              <a:gd name="connsiteX44" fmla="*/ 215619 w 619479"/>
              <a:gd name="connsiteY44" fmla="*/ 134452 h 495298"/>
              <a:gd name="connsiteX45" fmla="*/ 213524 w 619479"/>
              <a:gd name="connsiteY45" fmla="*/ 157216 h 495298"/>
              <a:gd name="connsiteX46" fmla="*/ 198379 w 619479"/>
              <a:gd name="connsiteY46" fmla="*/ 172742 h 495298"/>
              <a:gd name="connsiteX47" fmla="*/ 196188 w 619479"/>
              <a:gd name="connsiteY47" fmla="*/ 174552 h 495298"/>
              <a:gd name="connsiteX48" fmla="*/ 206189 w 619479"/>
              <a:gd name="connsiteY48" fmla="*/ 180362 h 495298"/>
              <a:gd name="connsiteX49" fmla="*/ 211714 w 619479"/>
              <a:gd name="connsiteY49" fmla="*/ 185220 h 495298"/>
              <a:gd name="connsiteX50" fmla="*/ 208571 w 619479"/>
              <a:gd name="connsiteY50" fmla="*/ 194269 h 495298"/>
              <a:gd name="connsiteX51" fmla="*/ 207523 w 619479"/>
              <a:gd name="connsiteY51" fmla="*/ 195793 h 495298"/>
              <a:gd name="connsiteX52" fmla="*/ 205904 w 619479"/>
              <a:gd name="connsiteY52" fmla="*/ 198460 h 495298"/>
              <a:gd name="connsiteX53" fmla="*/ 206856 w 619479"/>
              <a:gd name="connsiteY53" fmla="*/ 200555 h 495298"/>
              <a:gd name="connsiteX54" fmla="*/ 208094 w 619479"/>
              <a:gd name="connsiteY54" fmla="*/ 213604 h 495298"/>
              <a:gd name="connsiteX55" fmla="*/ 203427 w 619479"/>
              <a:gd name="connsiteY55" fmla="*/ 218462 h 495298"/>
              <a:gd name="connsiteX56" fmla="*/ 193140 w 619479"/>
              <a:gd name="connsiteY56" fmla="*/ 226939 h 495298"/>
              <a:gd name="connsiteX57" fmla="*/ 169613 w 619479"/>
              <a:gd name="connsiteY57" fmla="*/ 237703 h 495298"/>
              <a:gd name="connsiteX58" fmla="*/ 160660 w 619479"/>
              <a:gd name="connsiteY58" fmla="*/ 235036 h 495298"/>
              <a:gd name="connsiteX59" fmla="*/ 154850 w 619479"/>
              <a:gd name="connsiteY59" fmla="*/ 233035 h 495298"/>
              <a:gd name="connsiteX60" fmla="*/ 150373 w 619479"/>
              <a:gd name="connsiteY60" fmla="*/ 232083 h 495298"/>
              <a:gd name="connsiteX61" fmla="*/ 133133 w 619479"/>
              <a:gd name="connsiteY61" fmla="*/ 229035 h 495298"/>
              <a:gd name="connsiteX62" fmla="*/ 130180 w 619479"/>
              <a:gd name="connsiteY62" fmla="*/ 228844 h 495298"/>
              <a:gd name="connsiteX63" fmla="*/ 113130 w 619479"/>
              <a:gd name="connsiteY63" fmla="*/ 230559 h 495298"/>
              <a:gd name="connsiteX64" fmla="*/ 98462 w 619479"/>
              <a:gd name="connsiteY64" fmla="*/ 241513 h 495298"/>
              <a:gd name="connsiteX65" fmla="*/ 93223 w 619479"/>
              <a:gd name="connsiteY65" fmla="*/ 246180 h 495298"/>
              <a:gd name="connsiteX66" fmla="*/ 82936 w 619479"/>
              <a:gd name="connsiteY66" fmla="*/ 242370 h 495298"/>
              <a:gd name="connsiteX67" fmla="*/ 80555 w 619479"/>
              <a:gd name="connsiteY67" fmla="*/ 239417 h 495298"/>
              <a:gd name="connsiteX68" fmla="*/ 75792 w 619479"/>
              <a:gd name="connsiteY68" fmla="*/ 241798 h 495298"/>
              <a:gd name="connsiteX69" fmla="*/ 74268 w 619479"/>
              <a:gd name="connsiteY69" fmla="*/ 243322 h 495298"/>
              <a:gd name="connsiteX70" fmla="*/ 58742 w 619479"/>
              <a:gd name="connsiteY70" fmla="*/ 245037 h 495298"/>
              <a:gd name="connsiteX71" fmla="*/ 57028 w 619479"/>
              <a:gd name="connsiteY71" fmla="*/ 244656 h 495298"/>
              <a:gd name="connsiteX72" fmla="*/ 45788 w 619479"/>
              <a:gd name="connsiteY72" fmla="*/ 247894 h 495298"/>
              <a:gd name="connsiteX73" fmla="*/ 42740 w 619479"/>
              <a:gd name="connsiteY73" fmla="*/ 249990 h 495298"/>
              <a:gd name="connsiteX74" fmla="*/ 31691 w 619479"/>
              <a:gd name="connsiteY74" fmla="*/ 258181 h 495298"/>
              <a:gd name="connsiteX75" fmla="*/ 30453 w 619479"/>
              <a:gd name="connsiteY75" fmla="*/ 264468 h 495298"/>
              <a:gd name="connsiteX76" fmla="*/ 29786 w 619479"/>
              <a:gd name="connsiteY76" fmla="*/ 269516 h 495298"/>
              <a:gd name="connsiteX77" fmla="*/ 21690 w 619479"/>
              <a:gd name="connsiteY77" fmla="*/ 275136 h 495298"/>
              <a:gd name="connsiteX78" fmla="*/ 18166 w 619479"/>
              <a:gd name="connsiteY78" fmla="*/ 275517 h 495298"/>
              <a:gd name="connsiteX79" fmla="*/ 12356 w 619479"/>
              <a:gd name="connsiteY79" fmla="*/ 283232 h 495298"/>
              <a:gd name="connsiteX80" fmla="*/ 11213 w 619479"/>
              <a:gd name="connsiteY80" fmla="*/ 285518 h 495298"/>
              <a:gd name="connsiteX81" fmla="*/ 9498 w 619479"/>
              <a:gd name="connsiteY81" fmla="*/ 288947 h 495298"/>
              <a:gd name="connsiteX82" fmla="*/ 1783 w 619479"/>
              <a:gd name="connsiteY82" fmla="*/ 301615 h 495298"/>
              <a:gd name="connsiteX83" fmla="*/ 68 w 619479"/>
              <a:gd name="connsiteY83" fmla="*/ 313807 h 495298"/>
              <a:gd name="connsiteX84" fmla="*/ 164 w 619479"/>
              <a:gd name="connsiteY84" fmla="*/ 316855 h 495298"/>
              <a:gd name="connsiteX85" fmla="*/ 926 w 619479"/>
              <a:gd name="connsiteY85" fmla="*/ 318570 h 495298"/>
              <a:gd name="connsiteX86" fmla="*/ 6450 w 619479"/>
              <a:gd name="connsiteY86" fmla="*/ 319046 h 495298"/>
              <a:gd name="connsiteX87" fmla="*/ 13118 w 619479"/>
              <a:gd name="connsiteY87" fmla="*/ 315046 h 495298"/>
              <a:gd name="connsiteX88" fmla="*/ 25691 w 619479"/>
              <a:gd name="connsiteY88" fmla="*/ 308283 h 495298"/>
              <a:gd name="connsiteX89" fmla="*/ 34835 w 619479"/>
              <a:gd name="connsiteY89" fmla="*/ 311236 h 495298"/>
              <a:gd name="connsiteX90" fmla="*/ 36644 w 619479"/>
              <a:gd name="connsiteY90" fmla="*/ 313236 h 495298"/>
              <a:gd name="connsiteX91" fmla="*/ 44836 w 619479"/>
              <a:gd name="connsiteY91" fmla="*/ 313807 h 495298"/>
              <a:gd name="connsiteX92" fmla="*/ 49408 w 619479"/>
              <a:gd name="connsiteY92" fmla="*/ 313426 h 495298"/>
              <a:gd name="connsiteX93" fmla="*/ 58552 w 619479"/>
              <a:gd name="connsiteY93" fmla="*/ 315522 h 495298"/>
              <a:gd name="connsiteX94" fmla="*/ 65124 w 619479"/>
              <a:gd name="connsiteY94" fmla="*/ 316665 h 495298"/>
              <a:gd name="connsiteX95" fmla="*/ 66172 w 619479"/>
              <a:gd name="connsiteY95" fmla="*/ 316379 h 495298"/>
              <a:gd name="connsiteX96" fmla="*/ 85222 w 619479"/>
              <a:gd name="connsiteY96" fmla="*/ 316570 h 495298"/>
              <a:gd name="connsiteX97" fmla="*/ 90175 w 619479"/>
              <a:gd name="connsiteY97" fmla="*/ 318189 h 495298"/>
              <a:gd name="connsiteX98" fmla="*/ 97414 w 619479"/>
              <a:gd name="connsiteY98" fmla="*/ 326952 h 495298"/>
              <a:gd name="connsiteX99" fmla="*/ 97223 w 619479"/>
              <a:gd name="connsiteY99" fmla="*/ 331429 h 495298"/>
              <a:gd name="connsiteX100" fmla="*/ 99890 w 619479"/>
              <a:gd name="connsiteY100" fmla="*/ 337810 h 495298"/>
              <a:gd name="connsiteX101" fmla="*/ 105510 w 619479"/>
              <a:gd name="connsiteY101" fmla="*/ 339430 h 495298"/>
              <a:gd name="connsiteX102" fmla="*/ 112749 w 619479"/>
              <a:gd name="connsiteY102" fmla="*/ 338477 h 495298"/>
              <a:gd name="connsiteX103" fmla="*/ 129418 w 619479"/>
              <a:gd name="connsiteY103" fmla="*/ 329619 h 495298"/>
              <a:gd name="connsiteX104" fmla="*/ 132847 w 619479"/>
              <a:gd name="connsiteY104" fmla="*/ 329619 h 495298"/>
              <a:gd name="connsiteX105" fmla="*/ 148563 w 619479"/>
              <a:gd name="connsiteY105" fmla="*/ 327714 h 495298"/>
              <a:gd name="connsiteX106" fmla="*/ 157993 w 619479"/>
              <a:gd name="connsiteY106" fmla="*/ 328952 h 495298"/>
              <a:gd name="connsiteX107" fmla="*/ 162470 w 619479"/>
              <a:gd name="connsiteY107" fmla="*/ 330857 h 495298"/>
              <a:gd name="connsiteX108" fmla="*/ 166661 w 619479"/>
              <a:gd name="connsiteY108" fmla="*/ 327809 h 495298"/>
              <a:gd name="connsiteX109" fmla="*/ 176281 w 619479"/>
              <a:gd name="connsiteY109" fmla="*/ 322856 h 495298"/>
              <a:gd name="connsiteX110" fmla="*/ 183139 w 619479"/>
              <a:gd name="connsiteY110" fmla="*/ 326095 h 495298"/>
              <a:gd name="connsiteX111" fmla="*/ 183425 w 619479"/>
              <a:gd name="connsiteY111" fmla="*/ 326380 h 495298"/>
              <a:gd name="connsiteX112" fmla="*/ 184282 w 619479"/>
              <a:gd name="connsiteY112" fmla="*/ 326095 h 495298"/>
              <a:gd name="connsiteX113" fmla="*/ 199903 w 619479"/>
              <a:gd name="connsiteY113" fmla="*/ 330571 h 495298"/>
              <a:gd name="connsiteX114" fmla="*/ 203046 w 619479"/>
              <a:gd name="connsiteY114" fmla="*/ 334477 h 495298"/>
              <a:gd name="connsiteX115" fmla="*/ 205808 w 619479"/>
              <a:gd name="connsiteY115" fmla="*/ 345907 h 495298"/>
              <a:gd name="connsiteX116" fmla="*/ 203522 w 619479"/>
              <a:gd name="connsiteY116" fmla="*/ 349907 h 495298"/>
              <a:gd name="connsiteX117" fmla="*/ 202951 w 619479"/>
              <a:gd name="connsiteY117" fmla="*/ 350860 h 495298"/>
              <a:gd name="connsiteX118" fmla="*/ 206475 w 619479"/>
              <a:gd name="connsiteY118" fmla="*/ 354670 h 495298"/>
              <a:gd name="connsiteX119" fmla="*/ 210476 w 619479"/>
              <a:gd name="connsiteY119" fmla="*/ 372672 h 495298"/>
              <a:gd name="connsiteX120" fmla="*/ 209809 w 619479"/>
              <a:gd name="connsiteY120" fmla="*/ 374767 h 495298"/>
              <a:gd name="connsiteX121" fmla="*/ 208475 w 619479"/>
              <a:gd name="connsiteY121" fmla="*/ 378768 h 495298"/>
              <a:gd name="connsiteX122" fmla="*/ 209714 w 619479"/>
              <a:gd name="connsiteY122" fmla="*/ 391246 h 495298"/>
              <a:gd name="connsiteX123" fmla="*/ 213714 w 619479"/>
              <a:gd name="connsiteY123" fmla="*/ 401437 h 495298"/>
              <a:gd name="connsiteX124" fmla="*/ 216667 w 619479"/>
              <a:gd name="connsiteY124" fmla="*/ 405724 h 495298"/>
              <a:gd name="connsiteX125" fmla="*/ 222382 w 619479"/>
              <a:gd name="connsiteY125" fmla="*/ 405247 h 495298"/>
              <a:gd name="connsiteX126" fmla="*/ 235812 w 619479"/>
              <a:gd name="connsiteY126" fmla="*/ 407724 h 495298"/>
              <a:gd name="connsiteX127" fmla="*/ 238955 w 619479"/>
              <a:gd name="connsiteY127" fmla="*/ 424488 h 495298"/>
              <a:gd name="connsiteX128" fmla="*/ 235431 w 619479"/>
              <a:gd name="connsiteY128" fmla="*/ 437156 h 495298"/>
              <a:gd name="connsiteX129" fmla="*/ 235907 w 619479"/>
              <a:gd name="connsiteY129" fmla="*/ 442681 h 495298"/>
              <a:gd name="connsiteX130" fmla="*/ 235050 w 619479"/>
              <a:gd name="connsiteY130" fmla="*/ 454968 h 495298"/>
              <a:gd name="connsiteX131" fmla="*/ 235241 w 619479"/>
              <a:gd name="connsiteY131" fmla="*/ 466398 h 495298"/>
              <a:gd name="connsiteX132" fmla="*/ 238765 w 619479"/>
              <a:gd name="connsiteY132" fmla="*/ 469541 h 495298"/>
              <a:gd name="connsiteX133" fmla="*/ 246385 w 619479"/>
              <a:gd name="connsiteY133" fmla="*/ 483829 h 495298"/>
              <a:gd name="connsiteX134" fmla="*/ 245147 w 619479"/>
              <a:gd name="connsiteY134" fmla="*/ 490115 h 495298"/>
              <a:gd name="connsiteX135" fmla="*/ 247242 w 619479"/>
              <a:gd name="connsiteY135" fmla="*/ 491258 h 495298"/>
              <a:gd name="connsiteX136" fmla="*/ 251338 w 619479"/>
              <a:gd name="connsiteY136" fmla="*/ 491830 h 495298"/>
              <a:gd name="connsiteX137" fmla="*/ 260101 w 619479"/>
              <a:gd name="connsiteY137" fmla="*/ 494973 h 495298"/>
              <a:gd name="connsiteX138" fmla="*/ 263816 w 619479"/>
              <a:gd name="connsiteY138" fmla="*/ 495068 h 495298"/>
              <a:gd name="connsiteX139" fmla="*/ 269435 w 619479"/>
              <a:gd name="connsiteY139" fmla="*/ 492211 h 495298"/>
              <a:gd name="connsiteX140" fmla="*/ 273722 w 619479"/>
              <a:gd name="connsiteY140" fmla="*/ 489163 h 495298"/>
              <a:gd name="connsiteX141" fmla="*/ 277817 w 619479"/>
              <a:gd name="connsiteY141" fmla="*/ 484591 h 495298"/>
              <a:gd name="connsiteX142" fmla="*/ 281056 w 619479"/>
              <a:gd name="connsiteY142" fmla="*/ 480114 h 495298"/>
              <a:gd name="connsiteX143" fmla="*/ 293819 w 619479"/>
              <a:gd name="connsiteY143" fmla="*/ 480400 h 495298"/>
              <a:gd name="connsiteX144" fmla="*/ 294391 w 619479"/>
              <a:gd name="connsiteY144" fmla="*/ 480495 h 495298"/>
              <a:gd name="connsiteX145" fmla="*/ 309155 w 619479"/>
              <a:gd name="connsiteY145" fmla="*/ 474685 h 495298"/>
              <a:gd name="connsiteX146" fmla="*/ 314108 w 619479"/>
              <a:gd name="connsiteY146" fmla="*/ 472113 h 495298"/>
              <a:gd name="connsiteX147" fmla="*/ 331348 w 619479"/>
              <a:gd name="connsiteY147" fmla="*/ 466588 h 495298"/>
              <a:gd name="connsiteX148" fmla="*/ 342683 w 619479"/>
              <a:gd name="connsiteY148" fmla="*/ 463255 h 495298"/>
              <a:gd name="connsiteX149" fmla="*/ 362876 w 619479"/>
              <a:gd name="connsiteY149" fmla="*/ 460397 h 495298"/>
              <a:gd name="connsiteX150" fmla="*/ 372686 w 619479"/>
              <a:gd name="connsiteY150" fmla="*/ 456778 h 495298"/>
              <a:gd name="connsiteX151" fmla="*/ 379925 w 619479"/>
              <a:gd name="connsiteY151" fmla="*/ 452968 h 495298"/>
              <a:gd name="connsiteX152" fmla="*/ 406119 w 619479"/>
              <a:gd name="connsiteY152" fmla="*/ 451444 h 495298"/>
              <a:gd name="connsiteX153" fmla="*/ 428027 w 619479"/>
              <a:gd name="connsiteY153" fmla="*/ 453825 h 495298"/>
              <a:gd name="connsiteX154" fmla="*/ 444314 w 619479"/>
              <a:gd name="connsiteY154" fmla="*/ 446586 h 495298"/>
              <a:gd name="connsiteX155" fmla="*/ 449934 w 619479"/>
              <a:gd name="connsiteY155" fmla="*/ 443728 h 495298"/>
              <a:gd name="connsiteX156" fmla="*/ 456221 w 619479"/>
              <a:gd name="connsiteY156" fmla="*/ 442490 h 495298"/>
              <a:gd name="connsiteX157" fmla="*/ 463364 w 619479"/>
              <a:gd name="connsiteY157" fmla="*/ 439728 h 495298"/>
              <a:gd name="connsiteX158" fmla="*/ 464507 w 619479"/>
              <a:gd name="connsiteY158" fmla="*/ 435061 h 495298"/>
              <a:gd name="connsiteX159" fmla="*/ 466127 w 619479"/>
              <a:gd name="connsiteY159" fmla="*/ 426774 h 495298"/>
              <a:gd name="connsiteX160" fmla="*/ 468603 w 619479"/>
              <a:gd name="connsiteY160" fmla="*/ 419725 h 495298"/>
              <a:gd name="connsiteX161" fmla="*/ 475461 w 619479"/>
              <a:gd name="connsiteY161" fmla="*/ 405152 h 495298"/>
              <a:gd name="connsiteX162" fmla="*/ 479176 w 619479"/>
              <a:gd name="connsiteY162" fmla="*/ 396770 h 495298"/>
              <a:gd name="connsiteX163" fmla="*/ 480509 w 619479"/>
              <a:gd name="connsiteY163" fmla="*/ 392389 h 495298"/>
              <a:gd name="connsiteX164" fmla="*/ 487082 w 619479"/>
              <a:gd name="connsiteY164" fmla="*/ 388769 h 495298"/>
              <a:gd name="connsiteX165" fmla="*/ 492320 w 619479"/>
              <a:gd name="connsiteY165" fmla="*/ 386197 h 495298"/>
              <a:gd name="connsiteX166" fmla="*/ 496321 w 619479"/>
              <a:gd name="connsiteY166" fmla="*/ 365814 h 495298"/>
              <a:gd name="connsiteX167" fmla="*/ 496035 w 619479"/>
              <a:gd name="connsiteY167" fmla="*/ 363909 h 495298"/>
              <a:gd name="connsiteX168" fmla="*/ 497083 w 619479"/>
              <a:gd name="connsiteY168" fmla="*/ 356098 h 495298"/>
              <a:gd name="connsiteX169" fmla="*/ 506513 w 619479"/>
              <a:gd name="connsiteY169" fmla="*/ 353050 h 495298"/>
              <a:gd name="connsiteX170" fmla="*/ 527468 w 619479"/>
              <a:gd name="connsiteY170" fmla="*/ 342859 h 495298"/>
              <a:gd name="connsiteX171" fmla="*/ 530325 w 619479"/>
              <a:gd name="connsiteY171" fmla="*/ 334762 h 495298"/>
              <a:gd name="connsiteX172" fmla="*/ 537850 w 619479"/>
              <a:gd name="connsiteY172" fmla="*/ 321046 h 495298"/>
              <a:gd name="connsiteX173" fmla="*/ 548804 w 619479"/>
              <a:gd name="connsiteY173" fmla="*/ 306854 h 495298"/>
              <a:gd name="connsiteX174" fmla="*/ 548994 w 619479"/>
              <a:gd name="connsiteY174" fmla="*/ 301234 h 495298"/>
              <a:gd name="connsiteX175" fmla="*/ 548042 w 619479"/>
              <a:gd name="connsiteY175" fmla="*/ 288090 h 495298"/>
              <a:gd name="connsiteX176" fmla="*/ 542517 w 619479"/>
              <a:gd name="connsiteY176" fmla="*/ 282565 h 495298"/>
              <a:gd name="connsiteX177" fmla="*/ 535850 w 619479"/>
              <a:gd name="connsiteY177" fmla="*/ 275612 h 495298"/>
              <a:gd name="connsiteX178" fmla="*/ 536135 w 619479"/>
              <a:gd name="connsiteY178" fmla="*/ 271135 h 495298"/>
              <a:gd name="connsiteX179" fmla="*/ 544517 w 619479"/>
              <a:gd name="connsiteY179" fmla="*/ 270278 h 495298"/>
              <a:gd name="connsiteX180" fmla="*/ 548518 w 619479"/>
              <a:gd name="connsiteY180" fmla="*/ 270850 h 495298"/>
              <a:gd name="connsiteX181" fmla="*/ 552995 w 619479"/>
              <a:gd name="connsiteY181" fmla="*/ 268373 h 495298"/>
              <a:gd name="connsiteX182" fmla="*/ 552995 w 619479"/>
              <a:gd name="connsiteY182" fmla="*/ 266754 h 495298"/>
              <a:gd name="connsiteX183" fmla="*/ 549185 w 619479"/>
              <a:gd name="connsiteY183" fmla="*/ 253133 h 495298"/>
              <a:gd name="connsiteX184" fmla="*/ 546613 w 619479"/>
              <a:gd name="connsiteY184" fmla="*/ 248561 h 495298"/>
              <a:gd name="connsiteX185" fmla="*/ 543184 w 619479"/>
              <a:gd name="connsiteY185" fmla="*/ 243513 h 495298"/>
              <a:gd name="connsiteX186" fmla="*/ 545565 w 619479"/>
              <a:gd name="connsiteY186" fmla="*/ 238465 h 495298"/>
              <a:gd name="connsiteX187" fmla="*/ 550137 w 619479"/>
              <a:gd name="connsiteY187" fmla="*/ 236464 h 495298"/>
              <a:gd name="connsiteX188" fmla="*/ 558519 w 619479"/>
              <a:gd name="connsiteY188" fmla="*/ 231321 h 495298"/>
              <a:gd name="connsiteX189" fmla="*/ 557376 w 619479"/>
              <a:gd name="connsiteY189" fmla="*/ 228178 h 495298"/>
              <a:gd name="connsiteX190" fmla="*/ 555947 w 619479"/>
              <a:gd name="connsiteY190" fmla="*/ 222367 h 495298"/>
              <a:gd name="connsiteX191" fmla="*/ 563091 w 619479"/>
              <a:gd name="connsiteY191" fmla="*/ 221796 h 495298"/>
              <a:gd name="connsiteX192" fmla="*/ 571092 w 619479"/>
              <a:gd name="connsiteY192" fmla="*/ 222748 h 495298"/>
              <a:gd name="connsiteX193" fmla="*/ 578617 w 619479"/>
              <a:gd name="connsiteY193" fmla="*/ 220558 h 495298"/>
              <a:gd name="connsiteX194" fmla="*/ 591761 w 619479"/>
              <a:gd name="connsiteY194" fmla="*/ 222082 h 495298"/>
              <a:gd name="connsiteX195" fmla="*/ 594905 w 619479"/>
              <a:gd name="connsiteY195" fmla="*/ 224749 h 495298"/>
              <a:gd name="connsiteX196" fmla="*/ 595190 w 619479"/>
              <a:gd name="connsiteY196" fmla="*/ 215700 h 495298"/>
              <a:gd name="connsiteX197" fmla="*/ 580141 w 619479"/>
              <a:gd name="connsiteY197" fmla="*/ 193697 h 495298"/>
              <a:gd name="connsiteX198" fmla="*/ 579760 w 619479"/>
              <a:gd name="connsiteY198" fmla="*/ 170361 h 495298"/>
              <a:gd name="connsiteX199" fmla="*/ 582332 w 619479"/>
              <a:gd name="connsiteY199" fmla="*/ 167027 h 495298"/>
              <a:gd name="connsiteX200" fmla="*/ 594047 w 619479"/>
              <a:gd name="connsiteY200" fmla="*/ 159407 h 495298"/>
              <a:gd name="connsiteX201" fmla="*/ 596048 w 619479"/>
              <a:gd name="connsiteY201" fmla="*/ 154740 h 495298"/>
              <a:gd name="connsiteX202" fmla="*/ 597381 w 619479"/>
              <a:gd name="connsiteY202" fmla="*/ 147120 h 495298"/>
              <a:gd name="connsiteX203" fmla="*/ 609859 w 619479"/>
              <a:gd name="connsiteY203" fmla="*/ 136071 h 495298"/>
              <a:gd name="connsiteX204" fmla="*/ 619479 w 619479"/>
              <a:gd name="connsiteY204" fmla="*/ 122926 h 495298"/>
              <a:gd name="connsiteX205" fmla="*/ 609859 w 619479"/>
              <a:gd name="connsiteY205" fmla="*/ 109210 h 495298"/>
              <a:gd name="connsiteX206" fmla="*/ 595952 w 619479"/>
              <a:gd name="connsiteY206" fmla="*/ 103210 h 495298"/>
              <a:gd name="connsiteX207" fmla="*/ 584903 w 619479"/>
              <a:gd name="connsiteY207" fmla="*/ 98447 h 495298"/>
              <a:gd name="connsiteX208" fmla="*/ 580046 w 619479"/>
              <a:gd name="connsiteY208" fmla="*/ 96256 h 495298"/>
              <a:gd name="connsiteX209" fmla="*/ 568806 w 619479"/>
              <a:gd name="connsiteY209" fmla="*/ 93399 h 495298"/>
              <a:gd name="connsiteX210" fmla="*/ 562805 w 619479"/>
              <a:gd name="connsiteY210" fmla="*/ 96637 h 495298"/>
              <a:gd name="connsiteX211" fmla="*/ 550328 w 619479"/>
              <a:gd name="connsiteY211" fmla="*/ 98923 h 495298"/>
              <a:gd name="connsiteX212" fmla="*/ 549185 w 619479"/>
              <a:gd name="connsiteY212" fmla="*/ 97780 h 495298"/>
              <a:gd name="connsiteX213" fmla="*/ 540803 w 619479"/>
              <a:gd name="connsiteY213" fmla="*/ 83207 h 495298"/>
              <a:gd name="connsiteX214" fmla="*/ 532611 w 619479"/>
              <a:gd name="connsiteY214" fmla="*/ 72634 h 495298"/>
              <a:gd name="connsiteX215" fmla="*/ 530325 w 619479"/>
              <a:gd name="connsiteY215" fmla="*/ 70634 h 495298"/>
              <a:gd name="connsiteX216" fmla="*/ 527944 w 619479"/>
              <a:gd name="connsiteY216" fmla="*/ 66253 h 495298"/>
              <a:gd name="connsiteX217" fmla="*/ 522610 w 619479"/>
              <a:gd name="connsiteY217" fmla="*/ 60442 h 495298"/>
              <a:gd name="connsiteX218" fmla="*/ 515085 w 619479"/>
              <a:gd name="connsiteY218" fmla="*/ 60823 h 495298"/>
              <a:gd name="connsiteX219" fmla="*/ 502798 w 619479"/>
              <a:gd name="connsiteY219" fmla="*/ 60252 h 495298"/>
              <a:gd name="connsiteX220" fmla="*/ 472413 w 619479"/>
              <a:gd name="connsiteY220" fmla="*/ 45012 h 495298"/>
              <a:gd name="connsiteX221" fmla="*/ 453173 w 619479"/>
              <a:gd name="connsiteY221" fmla="*/ 28819 h 495298"/>
              <a:gd name="connsiteX222" fmla="*/ 441743 w 619479"/>
              <a:gd name="connsiteY222" fmla="*/ 23390 h 495298"/>
              <a:gd name="connsiteX223" fmla="*/ 436123 w 619479"/>
              <a:gd name="connsiteY223" fmla="*/ 28248 h 495298"/>
              <a:gd name="connsiteX224" fmla="*/ 421550 w 619479"/>
              <a:gd name="connsiteY224" fmla="*/ 34153 h 495298"/>
              <a:gd name="connsiteX225" fmla="*/ 415073 w 619479"/>
              <a:gd name="connsiteY225" fmla="*/ 31486 h 495298"/>
              <a:gd name="connsiteX226" fmla="*/ 406310 w 619479"/>
              <a:gd name="connsiteY226" fmla="*/ 27391 h 495298"/>
              <a:gd name="connsiteX227" fmla="*/ 402976 w 619479"/>
              <a:gd name="connsiteY227" fmla="*/ 18437 h 495298"/>
              <a:gd name="connsiteX228" fmla="*/ 405548 w 619479"/>
              <a:gd name="connsiteY228" fmla="*/ 12436 h 4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619479" h="495298">
                <a:moveTo>
                  <a:pt x="405548" y="12436"/>
                </a:moveTo>
                <a:cubicBezTo>
                  <a:pt x="407548" y="7483"/>
                  <a:pt x="408024" y="5769"/>
                  <a:pt x="406214" y="3864"/>
                </a:cubicBezTo>
                <a:cubicBezTo>
                  <a:pt x="403643" y="1292"/>
                  <a:pt x="398785" y="1006"/>
                  <a:pt x="394022" y="721"/>
                </a:cubicBezTo>
                <a:cubicBezTo>
                  <a:pt x="391927" y="625"/>
                  <a:pt x="389831" y="435"/>
                  <a:pt x="387831" y="54"/>
                </a:cubicBezTo>
                <a:cubicBezTo>
                  <a:pt x="383640" y="-708"/>
                  <a:pt x="368210" y="6817"/>
                  <a:pt x="360875" y="10436"/>
                </a:cubicBezTo>
                <a:cubicBezTo>
                  <a:pt x="358399" y="11674"/>
                  <a:pt x="356303" y="12722"/>
                  <a:pt x="354684" y="13389"/>
                </a:cubicBezTo>
                <a:cubicBezTo>
                  <a:pt x="351922" y="14627"/>
                  <a:pt x="348588" y="17199"/>
                  <a:pt x="345445" y="19771"/>
                </a:cubicBezTo>
                <a:cubicBezTo>
                  <a:pt x="340016" y="23962"/>
                  <a:pt x="334967" y="28057"/>
                  <a:pt x="330014" y="28057"/>
                </a:cubicBezTo>
                <a:cubicBezTo>
                  <a:pt x="326776" y="28057"/>
                  <a:pt x="324680" y="30534"/>
                  <a:pt x="322680" y="32915"/>
                </a:cubicBezTo>
                <a:cubicBezTo>
                  <a:pt x="321251" y="34630"/>
                  <a:pt x="319918" y="36154"/>
                  <a:pt x="318108" y="36916"/>
                </a:cubicBezTo>
                <a:cubicBezTo>
                  <a:pt x="316870" y="37487"/>
                  <a:pt x="315346" y="37773"/>
                  <a:pt x="313822" y="38059"/>
                </a:cubicBezTo>
                <a:cubicBezTo>
                  <a:pt x="310298" y="38725"/>
                  <a:pt x="307821" y="39392"/>
                  <a:pt x="306964" y="41392"/>
                </a:cubicBezTo>
                <a:cubicBezTo>
                  <a:pt x="304583" y="47298"/>
                  <a:pt x="298106" y="50632"/>
                  <a:pt x="292391" y="49012"/>
                </a:cubicBezTo>
                <a:cubicBezTo>
                  <a:pt x="292295" y="49012"/>
                  <a:pt x="292295" y="49012"/>
                  <a:pt x="292295" y="49012"/>
                </a:cubicBezTo>
                <a:cubicBezTo>
                  <a:pt x="292010" y="49108"/>
                  <a:pt x="291152" y="50060"/>
                  <a:pt x="290771" y="50536"/>
                </a:cubicBezTo>
                <a:cubicBezTo>
                  <a:pt x="289724" y="51775"/>
                  <a:pt x="288390" y="53394"/>
                  <a:pt x="286295" y="53489"/>
                </a:cubicBezTo>
                <a:cubicBezTo>
                  <a:pt x="284961" y="53584"/>
                  <a:pt x="283723" y="53013"/>
                  <a:pt x="282485" y="51775"/>
                </a:cubicBezTo>
                <a:cubicBezTo>
                  <a:pt x="279722" y="49012"/>
                  <a:pt x="280008" y="44631"/>
                  <a:pt x="280294" y="39964"/>
                </a:cubicBezTo>
                <a:cubicBezTo>
                  <a:pt x="280389" y="37868"/>
                  <a:pt x="280580" y="35677"/>
                  <a:pt x="280389" y="33772"/>
                </a:cubicBezTo>
                <a:cubicBezTo>
                  <a:pt x="276579" y="35773"/>
                  <a:pt x="272960" y="36439"/>
                  <a:pt x="270293" y="35582"/>
                </a:cubicBezTo>
                <a:cubicBezTo>
                  <a:pt x="265816" y="34153"/>
                  <a:pt x="264006" y="29772"/>
                  <a:pt x="262482" y="26152"/>
                </a:cubicBezTo>
                <a:cubicBezTo>
                  <a:pt x="261720" y="24343"/>
                  <a:pt x="261053" y="22723"/>
                  <a:pt x="260196" y="21676"/>
                </a:cubicBezTo>
                <a:cubicBezTo>
                  <a:pt x="260196" y="21676"/>
                  <a:pt x="260101" y="21580"/>
                  <a:pt x="260101" y="21580"/>
                </a:cubicBezTo>
                <a:cubicBezTo>
                  <a:pt x="259434" y="22342"/>
                  <a:pt x="258386" y="24247"/>
                  <a:pt x="257815" y="25200"/>
                </a:cubicBezTo>
                <a:cubicBezTo>
                  <a:pt x="257624" y="25581"/>
                  <a:pt x="257529" y="25867"/>
                  <a:pt x="257339" y="26152"/>
                </a:cubicBezTo>
                <a:cubicBezTo>
                  <a:pt x="256862" y="27105"/>
                  <a:pt x="256767" y="29962"/>
                  <a:pt x="256767" y="32058"/>
                </a:cubicBezTo>
                <a:cubicBezTo>
                  <a:pt x="256767" y="36249"/>
                  <a:pt x="256672" y="40154"/>
                  <a:pt x="254195" y="41869"/>
                </a:cubicBezTo>
                <a:cubicBezTo>
                  <a:pt x="250862" y="44155"/>
                  <a:pt x="247147" y="41678"/>
                  <a:pt x="244099" y="39678"/>
                </a:cubicBezTo>
                <a:cubicBezTo>
                  <a:pt x="243242" y="39106"/>
                  <a:pt x="242384" y="38535"/>
                  <a:pt x="241622" y="38059"/>
                </a:cubicBezTo>
                <a:cubicBezTo>
                  <a:pt x="241241" y="38535"/>
                  <a:pt x="240860" y="39392"/>
                  <a:pt x="240575" y="39964"/>
                </a:cubicBezTo>
                <a:cubicBezTo>
                  <a:pt x="239622" y="41773"/>
                  <a:pt x="238479" y="44059"/>
                  <a:pt x="236479" y="45393"/>
                </a:cubicBezTo>
                <a:cubicBezTo>
                  <a:pt x="236193" y="45583"/>
                  <a:pt x="235717" y="45964"/>
                  <a:pt x="235622" y="46345"/>
                </a:cubicBezTo>
                <a:cubicBezTo>
                  <a:pt x="235431" y="47203"/>
                  <a:pt x="236765" y="49108"/>
                  <a:pt x="237336" y="49870"/>
                </a:cubicBezTo>
                <a:cubicBezTo>
                  <a:pt x="240098" y="53775"/>
                  <a:pt x="239051" y="59966"/>
                  <a:pt x="234955" y="64729"/>
                </a:cubicBezTo>
                <a:cubicBezTo>
                  <a:pt x="234002" y="65872"/>
                  <a:pt x="234669" y="67586"/>
                  <a:pt x="236765" y="71110"/>
                </a:cubicBezTo>
                <a:cubicBezTo>
                  <a:pt x="237717" y="72634"/>
                  <a:pt x="238574" y="74254"/>
                  <a:pt x="239146" y="75873"/>
                </a:cubicBezTo>
                <a:cubicBezTo>
                  <a:pt x="240289" y="79397"/>
                  <a:pt x="239241" y="84255"/>
                  <a:pt x="236574" y="87493"/>
                </a:cubicBezTo>
                <a:cubicBezTo>
                  <a:pt x="234193" y="90351"/>
                  <a:pt x="231050" y="91589"/>
                  <a:pt x="227525" y="91113"/>
                </a:cubicBezTo>
                <a:cubicBezTo>
                  <a:pt x="222668" y="90446"/>
                  <a:pt x="222191" y="90732"/>
                  <a:pt x="220001" y="92256"/>
                </a:cubicBezTo>
                <a:cubicBezTo>
                  <a:pt x="219524" y="92542"/>
                  <a:pt x="218953" y="93018"/>
                  <a:pt x="218191" y="93399"/>
                </a:cubicBezTo>
                <a:cubicBezTo>
                  <a:pt x="216381" y="94542"/>
                  <a:pt x="213428" y="95494"/>
                  <a:pt x="210476" y="96161"/>
                </a:cubicBezTo>
                <a:cubicBezTo>
                  <a:pt x="210285" y="99019"/>
                  <a:pt x="209904" y="101971"/>
                  <a:pt x="209047" y="104638"/>
                </a:cubicBezTo>
                <a:cubicBezTo>
                  <a:pt x="207523" y="109972"/>
                  <a:pt x="206094" y="119307"/>
                  <a:pt x="206570" y="123403"/>
                </a:cubicBezTo>
                <a:cubicBezTo>
                  <a:pt x="206856" y="125403"/>
                  <a:pt x="209142" y="127784"/>
                  <a:pt x="211523" y="129975"/>
                </a:cubicBezTo>
                <a:cubicBezTo>
                  <a:pt x="212952" y="131404"/>
                  <a:pt x="214476" y="132832"/>
                  <a:pt x="215619" y="134452"/>
                </a:cubicBezTo>
                <a:cubicBezTo>
                  <a:pt x="219620" y="139976"/>
                  <a:pt x="215524" y="153121"/>
                  <a:pt x="213524" y="157216"/>
                </a:cubicBezTo>
                <a:cubicBezTo>
                  <a:pt x="211428" y="161598"/>
                  <a:pt x="204856" y="167313"/>
                  <a:pt x="198379" y="172742"/>
                </a:cubicBezTo>
                <a:cubicBezTo>
                  <a:pt x="197522" y="173504"/>
                  <a:pt x="196760" y="174076"/>
                  <a:pt x="196188" y="174552"/>
                </a:cubicBezTo>
                <a:cubicBezTo>
                  <a:pt x="196855" y="175504"/>
                  <a:pt x="199808" y="177790"/>
                  <a:pt x="206189" y="180362"/>
                </a:cubicBezTo>
                <a:cubicBezTo>
                  <a:pt x="208190" y="181124"/>
                  <a:pt x="210952" y="182553"/>
                  <a:pt x="211714" y="185220"/>
                </a:cubicBezTo>
                <a:cubicBezTo>
                  <a:pt x="212666" y="188268"/>
                  <a:pt x="210761" y="191125"/>
                  <a:pt x="208571" y="194269"/>
                </a:cubicBezTo>
                <a:cubicBezTo>
                  <a:pt x="208190" y="194840"/>
                  <a:pt x="207809" y="195316"/>
                  <a:pt x="207523" y="195793"/>
                </a:cubicBezTo>
                <a:cubicBezTo>
                  <a:pt x="206761" y="196936"/>
                  <a:pt x="205999" y="197983"/>
                  <a:pt x="205904" y="198460"/>
                </a:cubicBezTo>
                <a:cubicBezTo>
                  <a:pt x="205904" y="198650"/>
                  <a:pt x="205999" y="199222"/>
                  <a:pt x="206856" y="200555"/>
                </a:cubicBezTo>
                <a:cubicBezTo>
                  <a:pt x="208666" y="203603"/>
                  <a:pt x="209714" y="209223"/>
                  <a:pt x="208094" y="213604"/>
                </a:cubicBezTo>
                <a:cubicBezTo>
                  <a:pt x="207237" y="215986"/>
                  <a:pt x="205618" y="217700"/>
                  <a:pt x="203427" y="218462"/>
                </a:cubicBezTo>
                <a:cubicBezTo>
                  <a:pt x="199712" y="219700"/>
                  <a:pt x="195998" y="221605"/>
                  <a:pt x="193140" y="226939"/>
                </a:cubicBezTo>
                <a:cubicBezTo>
                  <a:pt x="189521" y="233702"/>
                  <a:pt x="174566" y="237988"/>
                  <a:pt x="169613" y="237703"/>
                </a:cubicBezTo>
                <a:cubicBezTo>
                  <a:pt x="166851" y="237512"/>
                  <a:pt x="163708" y="236274"/>
                  <a:pt x="160660" y="235036"/>
                </a:cubicBezTo>
                <a:cubicBezTo>
                  <a:pt x="158469" y="234178"/>
                  <a:pt x="156469" y="233321"/>
                  <a:pt x="154850" y="233035"/>
                </a:cubicBezTo>
                <a:cubicBezTo>
                  <a:pt x="153802" y="232845"/>
                  <a:pt x="152183" y="232464"/>
                  <a:pt x="150373" y="232083"/>
                </a:cubicBezTo>
                <a:cubicBezTo>
                  <a:pt x="145134" y="230940"/>
                  <a:pt x="137228" y="229225"/>
                  <a:pt x="133133" y="229035"/>
                </a:cubicBezTo>
                <a:cubicBezTo>
                  <a:pt x="132180" y="229035"/>
                  <a:pt x="131228" y="228940"/>
                  <a:pt x="130180" y="228844"/>
                </a:cubicBezTo>
                <a:cubicBezTo>
                  <a:pt x="125322" y="228463"/>
                  <a:pt x="119798" y="228082"/>
                  <a:pt x="113130" y="230559"/>
                </a:cubicBezTo>
                <a:cubicBezTo>
                  <a:pt x="107796" y="232464"/>
                  <a:pt x="102462" y="237703"/>
                  <a:pt x="98462" y="241513"/>
                </a:cubicBezTo>
                <a:cubicBezTo>
                  <a:pt x="96461" y="243418"/>
                  <a:pt x="94747" y="245132"/>
                  <a:pt x="93223" y="246180"/>
                </a:cubicBezTo>
                <a:cubicBezTo>
                  <a:pt x="88270" y="249609"/>
                  <a:pt x="84936" y="245037"/>
                  <a:pt x="82936" y="242370"/>
                </a:cubicBezTo>
                <a:cubicBezTo>
                  <a:pt x="82174" y="241322"/>
                  <a:pt x="81412" y="240274"/>
                  <a:pt x="80555" y="239417"/>
                </a:cubicBezTo>
                <a:cubicBezTo>
                  <a:pt x="79602" y="238465"/>
                  <a:pt x="79412" y="238274"/>
                  <a:pt x="75792" y="241798"/>
                </a:cubicBezTo>
                <a:cubicBezTo>
                  <a:pt x="75316" y="242275"/>
                  <a:pt x="74744" y="242846"/>
                  <a:pt x="74268" y="243322"/>
                </a:cubicBezTo>
                <a:cubicBezTo>
                  <a:pt x="69696" y="247609"/>
                  <a:pt x="64362" y="246370"/>
                  <a:pt x="58742" y="245037"/>
                </a:cubicBezTo>
                <a:cubicBezTo>
                  <a:pt x="58171" y="244846"/>
                  <a:pt x="57599" y="244751"/>
                  <a:pt x="57028" y="244656"/>
                </a:cubicBezTo>
                <a:cubicBezTo>
                  <a:pt x="51980" y="243513"/>
                  <a:pt x="49503" y="245323"/>
                  <a:pt x="45788" y="247894"/>
                </a:cubicBezTo>
                <a:cubicBezTo>
                  <a:pt x="44836" y="248561"/>
                  <a:pt x="43883" y="249228"/>
                  <a:pt x="42740" y="249990"/>
                </a:cubicBezTo>
                <a:cubicBezTo>
                  <a:pt x="39407" y="252276"/>
                  <a:pt x="35311" y="255133"/>
                  <a:pt x="31691" y="258181"/>
                </a:cubicBezTo>
                <a:cubicBezTo>
                  <a:pt x="31120" y="258943"/>
                  <a:pt x="30739" y="262277"/>
                  <a:pt x="30453" y="264468"/>
                </a:cubicBezTo>
                <a:cubicBezTo>
                  <a:pt x="30263" y="266087"/>
                  <a:pt x="30072" y="267802"/>
                  <a:pt x="29786" y="269516"/>
                </a:cubicBezTo>
                <a:cubicBezTo>
                  <a:pt x="28834" y="275136"/>
                  <a:pt x="24357" y="275136"/>
                  <a:pt x="21690" y="275136"/>
                </a:cubicBezTo>
                <a:cubicBezTo>
                  <a:pt x="20357" y="275136"/>
                  <a:pt x="19118" y="275136"/>
                  <a:pt x="18166" y="275517"/>
                </a:cubicBezTo>
                <a:cubicBezTo>
                  <a:pt x="15594" y="276565"/>
                  <a:pt x="14165" y="279517"/>
                  <a:pt x="12356" y="283232"/>
                </a:cubicBezTo>
                <a:cubicBezTo>
                  <a:pt x="11975" y="283994"/>
                  <a:pt x="11594" y="284756"/>
                  <a:pt x="11213" y="285518"/>
                </a:cubicBezTo>
                <a:cubicBezTo>
                  <a:pt x="10641" y="286566"/>
                  <a:pt x="10070" y="287804"/>
                  <a:pt x="9498" y="288947"/>
                </a:cubicBezTo>
                <a:cubicBezTo>
                  <a:pt x="7307" y="293424"/>
                  <a:pt x="4831" y="298567"/>
                  <a:pt x="1783" y="301615"/>
                </a:cubicBezTo>
                <a:cubicBezTo>
                  <a:pt x="-313" y="303711"/>
                  <a:pt x="-27" y="309997"/>
                  <a:pt x="68" y="313807"/>
                </a:cubicBezTo>
                <a:cubicBezTo>
                  <a:pt x="164" y="314855"/>
                  <a:pt x="164" y="315903"/>
                  <a:pt x="164" y="316855"/>
                </a:cubicBezTo>
                <a:cubicBezTo>
                  <a:pt x="164" y="317617"/>
                  <a:pt x="449" y="318094"/>
                  <a:pt x="926" y="318570"/>
                </a:cubicBezTo>
                <a:cubicBezTo>
                  <a:pt x="2069" y="319427"/>
                  <a:pt x="4355" y="319618"/>
                  <a:pt x="6450" y="319046"/>
                </a:cubicBezTo>
                <a:cubicBezTo>
                  <a:pt x="7974" y="318665"/>
                  <a:pt x="10546" y="316855"/>
                  <a:pt x="13118" y="315046"/>
                </a:cubicBezTo>
                <a:cubicBezTo>
                  <a:pt x="17023" y="312379"/>
                  <a:pt x="21500" y="309235"/>
                  <a:pt x="25691" y="308283"/>
                </a:cubicBezTo>
                <a:cubicBezTo>
                  <a:pt x="31406" y="306854"/>
                  <a:pt x="33215" y="308759"/>
                  <a:pt x="34835" y="311236"/>
                </a:cubicBezTo>
                <a:cubicBezTo>
                  <a:pt x="35311" y="311998"/>
                  <a:pt x="35787" y="312664"/>
                  <a:pt x="36644" y="313236"/>
                </a:cubicBezTo>
                <a:cubicBezTo>
                  <a:pt x="38454" y="314569"/>
                  <a:pt x="41693" y="314188"/>
                  <a:pt x="44836" y="313807"/>
                </a:cubicBezTo>
                <a:cubicBezTo>
                  <a:pt x="46360" y="313617"/>
                  <a:pt x="47979" y="313426"/>
                  <a:pt x="49408" y="313426"/>
                </a:cubicBezTo>
                <a:cubicBezTo>
                  <a:pt x="53218" y="313426"/>
                  <a:pt x="55980" y="314569"/>
                  <a:pt x="58552" y="315522"/>
                </a:cubicBezTo>
                <a:cubicBezTo>
                  <a:pt x="61124" y="316474"/>
                  <a:pt x="62933" y="317236"/>
                  <a:pt x="65124" y="316665"/>
                </a:cubicBezTo>
                <a:lnTo>
                  <a:pt x="66172" y="316379"/>
                </a:lnTo>
                <a:cubicBezTo>
                  <a:pt x="71792" y="314855"/>
                  <a:pt x="78173" y="313236"/>
                  <a:pt x="85222" y="316570"/>
                </a:cubicBezTo>
                <a:cubicBezTo>
                  <a:pt x="87032" y="317427"/>
                  <a:pt x="88746" y="317903"/>
                  <a:pt x="90175" y="318189"/>
                </a:cubicBezTo>
                <a:cubicBezTo>
                  <a:pt x="93509" y="318951"/>
                  <a:pt x="97414" y="319903"/>
                  <a:pt x="97414" y="326952"/>
                </a:cubicBezTo>
                <a:cubicBezTo>
                  <a:pt x="97414" y="328571"/>
                  <a:pt x="97319" y="330095"/>
                  <a:pt x="97223" y="331429"/>
                </a:cubicBezTo>
                <a:cubicBezTo>
                  <a:pt x="96842" y="336858"/>
                  <a:pt x="97033" y="337334"/>
                  <a:pt x="99890" y="337810"/>
                </a:cubicBezTo>
                <a:cubicBezTo>
                  <a:pt x="102081" y="338191"/>
                  <a:pt x="103986" y="338858"/>
                  <a:pt x="105510" y="339430"/>
                </a:cubicBezTo>
                <a:cubicBezTo>
                  <a:pt x="108939" y="340668"/>
                  <a:pt x="110082" y="341144"/>
                  <a:pt x="112749" y="338477"/>
                </a:cubicBezTo>
                <a:cubicBezTo>
                  <a:pt x="118369" y="332857"/>
                  <a:pt x="121893" y="329619"/>
                  <a:pt x="129418" y="329619"/>
                </a:cubicBezTo>
                <a:cubicBezTo>
                  <a:pt x="130466" y="329619"/>
                  <a:pt x="131704" y="329619"/>
                  <a:pt x="132847" y="329619"/>
                </a:cubicBezTo>
                <a:cubicBezTo>
                  <a:pt x="138276" y="329714"/>
                  <a:pt x="144372" y="329809"/>
                  <a:pt x="148563" y="327714"/>
                </a:cubicBezTo>
                <a:cubicBezTo>
                  <a:pt x="153135" y="325333"/>
                  <a:pt x="155897" y="327428"/>
                  <a:pt x="157993" y="328952"/>
                </a:cubicBezTo>
                <a:cubicBezTo>
                  <a:pt x="159422" y="330000"/>
                  <a:pt x="160565" y="330857"/>
                  <a:pt x="162470" y="330857"/>
                </a:cubicBezTo>
                <a:cubicBezTo>
                  <a:pt x="164089" y="330857"/>
                  <a:pt x="165041" y="329714"/>
                  <a:pt x="166661" y="327809"/>
                </a:cubicBezTo>
                <a:cubicBezTo>
                  <a:pt x="168566" y="325428"/>
                  <a:pt x="171233" y="322094"/>
                  <a:pt x="176281" y="322856"/>
                </a:cubicBezTo>
                <a:cubicBezTo>
                  <a:pt x="180472" y="323428"/>
                  <a:pt x="182091" y="325142"/>
                  <a:pt x="183139" y="326095"/>
                </a:cubicBezTo>
                <a:cubicBezTo>
                  <a:pt x="183234" y="326190"/>
                  <a:pt x="183329" y="326285"/>
                  <a:pt x="183425" y="326380"/>
                </a:cubicBezTo>
                <a:cubicBezTo>
                  <a:pt x="183520" y="326380"/>
                  <a:pt x="183806" y="326285"/>
                  <a:pt x="184282" y="326095"/>
                </a:cubicBezTo>
                <a:cubicBezTo>
                  <a:pt x="191902" y="323332"/>
                  <a:pt x="197141" y="324761"/>
                  <a:pt x="199903" y="330571"/>
                </a:cubicBezTo>
                <a:cubicBezTo>
                  <a:pt x="200665" y="332191"/>
                  <a:pt x="201808" y="333238"/>
                  <a:pt x="203046" y="334477"/>
                </a:cubicBezTo>
                <a:cubicBezTo>
                  <a:pt x="205427" y="336763"/>
                  <a:pt x="208571" y="339906"/>
                  <a:pt x="205808" y="345907"/>
                </a:cubicBezTo>
                <a:cubicBezTo>
                  <a:pt x="204951" y="347716"/>
                  <a:pt x="204189" y="349050"/>
                  <a:pt x="203522" y="349907"/>
                </a:cubicBezTo>
                <a:cubicBezTo>
                  <a:pt x="203332" y="350193"/>
                  <a:pt x="203046" y="350574"/>
                  <a:pt x="202951" y="350860"/>
                </a:cubicBezTo>
                <a:cubicBezTo>
                  <a:pt x="203427" y="351622"/>
                  <a:pt x="205237" y="353431"/>
                  <a:pt x="206475" y="354670"/>
                </a:cubicBezTo>
                <a:cubicBezTo>
                  <a:pt x="213714" y="361909"/>
                  <a:pt x="212381" y="366385"/>
                  <a:pt x="210476" y="372672"/>
                </a:cubicBezTo>
                <a:cubicBezTo>
                  <a:pt x="210285" y="373339"/>
                  <a:pt x="210095" y="374005"/>
                  <a:pt x="209809" y="374767"/>
                </a:cubicBezTo>
                <a:cubicBezTo>
                  <a:pt x="209333" y="376291"/>
                  <a:pt x="208856" y="377530"/>
                  <a:pt x="208475" y="378768"/>
                </a:cubicBezTo>
                <a:cubicBezTo>
                  <a:pt x="206761" y="383530"/>
                  <a:pt x="206094" y="385721"/>
                  <a:pt x="209714" y="391246"/>
                </a:cubicBezTo>
                <a:cubicBezTo>
                  <a:pt x="212190" y="394960"/>
                  <a:pt x="213047" y="398675"/>
                  <a:pt x="213714" y="401437"/>
                </a:cubicBezTo>
                <a:cubicBezTo>
                  <a:pt x="214667" y="405628"/>
                  <a:pt x="214857" y="405724"/>
                  <a:pt x="216667" y="405724"/>
                </a:cubicBezTo>
                <a:cubicBezTo>
                  <a:pt x="218572" y="405724"/>
                  <a:pt x="220477" y="405438"/>
                  <a:pt x="222382" y="405247"/>
                </a:cubicBezTo>
                <a:cubicBezTo>
                  <a:pt x="227240" y="404676"/>
                  <a:pt x="232193" y="404104"/>
                  <a:pt x="235812" y="407724"/>
                </a:cubicBezTo>
                <a:cubicBezTo>
                  <a:pt x="239622" y="411534"/>
                  <a:pt x="243908" y="415820"/>
                  <a:pt x="238955" y="424488"/>
                </a:cubicBezTo>
                <a:cubicBezTo>
                  <a:pt x="235431" y="430774"/>
                  <a:pt x="235431" y="430965"/>
                  <a:pt x="235431" y="437156"/>
                </a:cubicBezTo>
                <a:cubicBezTo>
                  <a:pt x="235431" y="439156"/>
                  <a:pt x="235622" y="440966"/>
                  <a:pt x="235907" y="442681"/>
                </a:cubicBezTo>
                <a:cubicBezTo>
                  <a:pt x="236384" y="446395"/>
                  <a:pt x="236860" y="450301"/>
                  <a:pt x="235050" y="454968"/>
                </a:cubicBezTo>
                <a:cubicBezTo>
                  <a:pt x="232478" y="461350"/>
                  <a:pt x="232193" y="463350"/>
                  <a:pt x="235241" y="466398"/>
                </a:cubicBezTo>
                <a:cubicBezTo>
                  <a:pt x="236193" y="467350"/>
                  <a:pt x="237431" y="468398"/>
                  <a:pt x="238765" y="469541"/>
                </a:cubicBezTo>
                <a:cubicBezTo>
                  <a:pt x="243432" y="473542"/>
                  <a:pt x="249242" y="478495"/>
                  <a:pt x="246385" y="483829"/>
                </a:cubicBezTo>
                <a:cubicBezTo>
                  <a:pt x="245051" y="486496"/>
                  <a:pt x="244480" y="488972"/>
                  <a:pt x="245147" y="490115"/>
                </a:cubicBezTo>
                <a:cubicBezTo>
                  <a:pt x="245242" y="490401"/>
                  <a:pt x="245623" y="491068"/>
                  <a:pt x="247242" y="491258"/>
                </a:cubicBezTo>
                <a:cubicBezTo>
                  <a:pt x="248766" y="491544"/>
                  <a:pt x="250100" y="491639"/>
                  <a:pt x="251338" y="491830"/>
                </a:cubicBezTo>
                <a:cubicBezTo>
                  <a:pt x="254957" y="492306"/>
                  <a:pt x="257815" y="492592"/>
                  <a:pt x="260101" y="494973"/>
                </a:cubicBezTo>
                <a:cubicBezTo>
                  <a:pt x="260291" y="495163"/>
                  <a:pt x="261530" y="495544"/>
                  <a:pt x="263816" y="495068"/>
                </a:cubicBezTo>
                <a:cubicBezTo>
                  <a:pt x="266006" y="494592"/>
                  <a:pt x="268197" y="493544"/>
                  <a:pt x="269435" y="492211"/>
                </a:cubicBezTo>
                <a:cubicBezTo>
                  <a:pt x="270864" y="490782"/>
                  <a:pt x="272388" y="489925"/>
                  <a:pt x="273722" y="489163"/>
                </a:cubicBezTo>
                <a:cubicBezTo>
                  <a:pt x="275817" y="487924"/>
                  <a:pt x="277151" y="487162"/>
                  <a:pt x="277817" y="484591"/>
                </a:cubicBezTo>
                <a:cubicBezTo>
                  <a:pt x="278389" y="482590"/>
                  <a:pt x="279437" y="481066"/>
                  <a:pt x="281056" y="480114"/>
                </a:cubicBezTo>
                <a:cubicBezTo>
                  <a:pt x="284675" y="478018"/>
                  <a:pt x="289914" y="479352"/>
                  <a:pt x="293819" y="480400"/>
                </a:cubicBezTo>
                <a:lnTo>
                  <a:pt x="294391" y="480495"/>
                </a:lnTo>
                <a:cubicBezTo>
                  <a:pt x="296963" y="481162"/>
                  <a:pt x="304964" y="476971"/>
                  <a:pt x="309155" y="474685"/>
                </a:cubicBezTo>
                <a:cubicBezTo>
                  <a:pt x="310964" y="473732"/>
                  <a:pt x="312584" y="472875"/>
                  <a:pt x="314108" y="472113"/>
                </a:cubicBezTo>
                <a:cubicBezTo>
                  <a:pt x="317918" y="470303"/>
                  <a:pt x="324680" y="468398"/>
                  <a:pt x="331348" y="466588"/>
                </a:cubicBezTo>
                <a:cubicBezTo>
                  <a:pt x="335825" y="465350"/>
                  <a:pt x="340016" y="464207"/>
                  <a:pt x="342683" y="463255"/>
                </a:cubicBezTo>
                <a:cubicBezTo>
                  <a:pt x="349826" y="460588"/>
                  <a:pt x="355541" y="460397"/>
                  <a:pt x="362876" y="460397"/>
                </a:cubicBezTo>
                <a:cubicBezTo>
                  <a:pt x="366781" y="460397"/>
                  <a:pt x="369448" y="458778"/>
                  <a:pt x="372686" y="456778"/>
                </a:cubicBezTo>
                <a:cubicBezTo>
                  <a:pt x="374687" y="455539"/>
                  <a:pt x="377068" y="454111"/>
                  <a:pt x="379925" y="452968"/>
                </a:cubicBezTo>
                <a:cubicBezTo>
                  <a:pt x="389260" y="449253"/>
                  <a:pt x="398118" y="448681"/>
                  <a:pt x="406119" y="451444"/>
                </a:cubicBezTo>
                <a:cubicBezTo>
                  <a:pt x="413930" y="454111"/>
                  <a:pt x="421835" y="454968"/>
                  <a:pt x="428027" y="453825"/>
                </a:cubicBezTo>
                <a:cubicBezTo>
                  <a:pt x="432122" y="453063"/>
                  <a:pt x="439171" y="449348"/>
                  <a:pt x="444314" y="446586"/>
                </a:cubicBezTo>
                <a:cubicBezTo>
                  <a:pt x="446600" y="445443"/>
                  <a:pt x="448505" y="444395"/>
                  <a:pt x="449934" y="443728"/>
                </a:cubicBezTo>
                <a:cubicBezTo>
                  <a:pt x="451934" y="442871"/>
                  <a:pt x="454125" y="442681"/>
                  <a:pt x="456221" y="442490"/>
                </a:cubicBezTo>
                <a:cubicBezTo>
                  <a:pt x="459840" y="442204"/>
                  <a:pt x="462126" y="441823"/>
                  <a:pt x="463364" y="439728"/>
                </a:cubicBezTo>
                <a:cubicBezTo>
                  <a:pt x="464507" y="437632"/>
                  <a:pt x="464507" y="436680"/>
                  <a:pt x="464507" y="435061"/>
                </a:cubicBezTo>
                <a:cubicBezTo>
                  <a:pt x="464507" y="433251"/>
                  <a:pt x="464507" y="430965"/>
                  <a:pt x="466127" y="426774"/>
                </a:cubicBezTo>
                <a:cubicBezTo>
                  <a:pt x="466984" y="424583"/>
                  <a:pt x="467841" y="422107"/>
                  <a:pt x="468603" y="419725"/>
                </a:cubicBezTo>
                <a:cubicBezTo>
                  <a:pt x="470603" y="413820"/>
                  <a:pt x="472413" y="408200"/>
                  <a:pt x="475461" y="405152"/>
                </a:cubicBezTo>
                <a:cubicBezTo>
                  <a:pt x="477557" y="403057"/>
                  <a:pt x="478414" y="399723"/>
                  <a:pt x="479176" y="396770"/>
                </a:cubicBezTo>
                <a:cubicBezTo>
                  <a:pt x="479557" y="395151"/>
                  <a:pt x="479938" y="393627"/>
                  <a:pt x="480509" y="392389"/>
                </a:cubicBezTo>
                <a:cubicBezTo>
                  <a:pt x="481652" y="389817"/>
                  <a:pt x="484605" y="389245"/>
                  <a:pt x="487082" y="388769"/>
                </a:cubicBezTo>
                <a:cubicBezTo>
                  <a:pt x="489939" y="388198"/>
                  <a:pt x="491749" y="387817"/>
                  <a:pt x="492320" y="386197"/>
                </a:cubicBezTo>
                <a:cubicBezTo>
                  <a:pt x="494225" y="381054"/>
                  <a:pt x="496321" y="369148"/>
                  <a:pt x="496321" y="365814"/>
                </a:cubicBezTo>
                <a:cubicBezTo>
                  <a:pt x="496321" y="365338"/>
                  <a:pt x="496226" y="364671"/>
                  <a:pt x="496035" y="363909"/>
                </a:cubicBezTo>
                <a:cubicBezTo>
                  <a:pt x="495654" y="361623"/>
                  <a:pt x="494987" y="358575"/>
                  <a:pt x="497083" y="356098"/>
                </a:cubicBezTo>
                <a:cubicBezTo>
                  <a:pt x="498797" y="354003"/>
                  <a:pt x="501750" y="353050"/>
                  <a:pt x="506513" y="353050"/>
                </a:cubicBezTo>
                <a:cubicBezTo>
                  <a:pt x="516133" y="353050"/>
                  <a:pt x="523753" y="349336"/>
                  <a:pt x="527468" y="342859"/>
                </a:cubicBezTo>
                <a:cubicBezTo>
                  <a:pt x="528706" y="340668"/>
                  <a:pt x="529468" y="337810"/>
                  <a:pt x="530325" y="334762"/>
                </a:cubicBezTo>
                <a:cubicBezTo>
                  <a:pt x="531849" y="329333"/>
                  <a:pt x="533373" y="323809"/>
                  <a:pt x="537850" y="321046"/>
                </a:cubicBezTo>
                <a:cubicBezTo>
                  <a:pt x="541184" y="318951"/>
                  <a:pt x="548804" y="313426"/>
                  <a:pt x="548804" y="306854"/>
                </a:cubicBezTo>
                <a:cubicBezTo>
                  <a:pt x="548804" y="305044"/>
                  <a:pt x="548899" y="303044"/>
                  <a:pt x="548994" y="301234"/>
                </a:cubicBezTo>
                <a:cubicBezTo>
                  <a:pt x="549185" y="296377"/>
                  <a:pt x="549470" y="291328"/>
                  <a:pt x="548042" y="288090"/>
                </a:cubicBezTo>
                <a:cubicBezTo>
                  <a:pt x="547184" y="286090"/>
                  <a:pt x="544803" y="284280"/>
                  <a:pt x="542517" y="282565"/>
                </a:cubicBezTo>
                <a:cubicBezTo>
                  <a:pt x="539850" y="280565"/>
                  <a:pt x="537088" y="278470"/>
                  <a:pt x="535850" y="275612"/>
                </a:cubicBezTo>
                <a:cubicBezTo>
                  <a:pt x="534897" y="273421"/>
                  <a:pt x="535469" y="271897"/>
                  <a:pt x="536135" y="271135"/>
                </a:cubicBezTo>
                <a:cubicBezTo>
                  <a:pt x="537850" y="269040"/>
                  <a:pt x="540898" y="269611"/>
                  <a:pt x="544517" y="270278"/>
                </a:cubicBezTo>
                <a:cubicBezTo>
                  <a:pt x="545946" y="270564"/>
                  <a:pt x="547470" y="270850"/>
                  <a:pt x="548518" y="270850"/>
                </a:cubicBezTo>
                <a:cubicBezTo>
                  <a:pt x="550232" y="270850"/>
                  <a:pt x="552233" y="269707"/>
                  <a:pt x="552995" y="268373"/>
                </a:cubicBezTo>
                <a:cubicBezTo>
                  <a:pt x="553376" y="267611"/>
                  <a:pt x="553185" y="267040"/>
                  <a:pt x="552995" y="266754"/>
                </a:cubicBezTo>
                <a:cubicBezTo>
                  <a:pt x="550423" y="262563"/>
                  <a:pt x="549185" y="258277"/>
                  <a:pt x="549185" y="253133"/>
                </a:cubicBezTo>
                <a:cubicBezTo>
                  <a:pt x="549185" y="251609"/>
                  <a:pt x="548232" y="250466"/>
                  <a:pt x="546613" y="248561"/>
                </a:cubicBezTo>
                <a:cubicBezTo>
                  <a:pt x="545375" y="247132"/>
                  <a:pt x="543946" y="245608"/>
                  <a:pt x="543184" y="243513"/>
                </a:cubicBezTo>
                <a:cubicBezTo>
                  <a:pt x="542803" y="242656"/>
                  <a:pt x="542422" y="240370"/>
                  <a:pt x="545565" y="238465"/>
                </a:cubicBezTo>
                <a:cubicBezTo>
                  <a:pt x="546803" y="237798"/>
                  <a:pt x="548423" y="237131"/>
                  <a:pt x="550137" y="236464"/>
                </a:cubicBezTo>
                <a:cubicBezTo>
                  <a:pt x="553185" y="235226"/>
                  <a:pt x="557852" y="233416"/>
                  <a:pt x="558519" y="231321"/>
                </a:cubicBezTo>
                <a:cubicBezTo>
                  <a:pt x="558805" y="230368"/>
                  <a:pt x="558043" y="229035"/>
                  <a:pt x="557376" y="228178"/>
                </a:cubicBezTo>
                <a:cubicBezTo>
                  <a:pt x="556424" y="226844"/>
                  <a:pt x="554614" y="224463"/>
                  <a:pt x="555947" y="222367"/>
                </a:cubicBezTo>
                <a:cubicBezTo>
                  <a:pt x="557376" y="220272"/>
                  <a:pt x="559853" y="220939"/>
                  <a:pt x="563091" y="221796"/>
                </a:cubicBezTo>
                <a:cubicBezTo>
                  <a:pt x="565568" y="222463"/>
                  <a:pt x="568997" y="223320"/>
                  <a:pt x="571092" y="222748"/>
                </a:cubicBezTo>
                <a:cubicBezTo>
                  <a:pt x="574235" y="221891"/>
                  <a:pt x="576712" y="221129"/>
                  <a:pt x="578617" y="220558"/>
                </a:cubicBezTo>
                <a:cubicBezTo>
                  <a:pt x="584808" y="218557"/>
                  <a:pt x="587380" y="217795"/>
                  <a:pt x="591761" y="222082"/>
                </a:cubicBezTo>
                <a:cubicBezTo>
                  <a:pt x="592523" y="222844"/>
                  <a:pt x="593571" y="223701"/>
                  <a:pt x="594905" y="224749"/>
                </a:cubicBezTo>
                <a:cubicBezTo>
                  <a:pt x="599096" y="219605"/>
                  <a:pt x="596429" y="216938"/>
                  <a:pt x="595190" y="215700"/>
                </a:cubicBezTo>
                <a:cubicBezTo>
                  <a:pt x="589571" y="210080"/>
                  <a:pt x="582427" y="200555"/>
                  <a:pt x="580141" y="193697"/>
                </a:cubicBezTo>
                <a:cubicBezTo>
                  <a:pt x="576236" y="181886"/>
                  <a:pt x="576045" y="173980"/>
                  <a:pt x="579760" y="170361"/>
                </a:cubicBezTo>
                <a:cubicBezTo>
                  <a:pt x="580712" y="169408"/>
                  <a:pt x="581474" y="168265"/>
                  <a:pt x="582332" y="167027"/>
                </a:cubicBezTo>
                <a:cubicBezTo>
                  <a:pt x="584618" y="163598"/>
                  <a:pt x="587475" y="159407"/>
                  <a:pt x="594047" y="159407"/>
                </a:cubicBezTo>
                <a:cubicBezTo>
                  <a:pt x="595667" y="159407"/>
                  <a:pt x="596048" y="159407"/>
                  <a:pt x="596048" y="154740"/>
                </a:cubicBezTo>
                <a:cubicBezTo>
                  <a:pt x="596048" y="152263"/>
                  <a:pt x="596048" y="149501"/>
                  <a:pt x="597381" y="147120"/>
                </a:cubicBezTo>
                <a:cubicBezTo>
                  <a:pt x="600334" y="141595"/>
                  <a:pt x="604811" y="138833"/>
                  <a:pt x="609859" y="136071"/>
                </a:cubicBezTo>
                <a:cubicBezTo>
                  <a:pt x="614526" y="133499"/>
                  <a:pt x="619479" y="128356"/>
                  <a:pt x="619479" y="122926"/>
                </a:cubicBezTo>
                <a:cubicBezTo>
                  <a:pt x="619479" y="116926"/>
                  <a:pt x="615574" y="111401"/>
                  <a:pt x="609859" y="109210"/>
                </a:cubicBezTo>
                <a:cubicBezTo>
                  <a:pt x="606049" y="107782"/>
                  <a:pt x="600905" y="105496"/>
                  <a:pt x="595952" y="103210"/>
                </a:cubicBezTo>
                <a:cubicBezTo>
                  <a:pt x="591761" y="101400"/>
                  <a:pt x="587856" y="99685"/>
                  <a:pt x="584903" y="98447"/>
                </a:cubicBezTo>
                <a:cubicBezTo>
                  <a:pt x="583189" y="97685"/>
                  <a:pt x="581570" y="96923"/>
                  <a:pt x="580046" y="96256"/>
                </a:cubicBezTo>
                <a:cubicBezTo>
                  <a:pt x="575759" y="94161"/>
                  <a:pt x="572045" y="92446"/>
                  <a:pt x="568806" y="93399"/>
                </a:cubicBezTo>
                <a:cubicBezTo>
                  <a:pt x="567092" y="93970"/>
                  <a:pt x="564901" y="95304"/>
                  <a:pt x="562805" y="96637"/>
                </a:cubicBezTo>
                <a:cubicBezTo>
                  <a:pt x="558614" y="99304"/>
                  <a:pt x="553852" y="102352"/>
                  <a:pt x="550328" y="98923"/>
                </a:cubicBezTo>
                <a:cubicBezTo>
                  <a:pt x="549947" y="98542"/>
                  <a:pt x="549566" y="98161"/>
                  <a:pt x="549185" y="97780"/>
                </a:cubicBezTo>
                <a:cubicBezTo>
                  <a:pt x="545851" y="94542"/>
                  <a:pt x="540803" y="89684"/>
                  <a:pt x="540803" y="83207"/>
                </a:cubicBezTo>
                <a:cubicBezTo>
                  <a:pt x="540803" y="79492"/>
                  <a:pt x="535469" y="75016"/>
                  <a:pt x="532611" y="72634"/>
                </a:cubicBezTo>
                <a:cubicBezTo>
                  <a:pt x="531659" y="71872"/>
                  <a:pt x="530897" y="71206"/>
                  <a:pt x="530325" y="70634"/>
                </a:cubicBezTo>
                <a:cubicBezTo>
                  <a:pt x="529182" y="69491"/>
                  <a:pt x="528515" y="67777"/>
                  <a:pt x="527944" y="66253"/>
                </a:cubicBezTo>
                <a:cubicBezTo>
                  <a:pt x="526706" y="63014"/>
                  <a:pt x="525753" y="61014"/>
                  <a:pt x="522610" y="60442"/>
                </a:cubicBezTo>
                <a:cubicBezTo>
                  <a:pt x="519943" y="59871"/>
                  <a:pt x="517562" y="60347"/>
                  <a:pt x="515085" y="60823"/>
                </a:cubicBezTo>
                <a:cubicBezTo>
                  <a:pt x="511561" y="61585"/>
                  <a:pt x="507560" y="62347"/>
                  <a:pt x="502798" y="60252"/>
                </a:cubicBezTo>
                <a:cubicBezTo>
                  <a:pt x="496035" y="57204"/>
                  <a:pt x="477366" y="48060"/>
                  <a:pt x="472413" y="45012"/>
                </a:cubicBezTo>
                <a:cubicBezTo>
                  <a:pt x="467270" y="41773"/>
                  <a:pt x="457078" y="32629"/>
                  <a:pt x="453173" y="28819"/>
                </a:cubicBezTo>
                <a:cubicBezTo>
                  <a:pt x="448696" y="24343"/>
                  <a:pt x="446219" y="22152"/>
                  <a:pt x="441743" y="23390"/>
                </a:cubicBezTo>
                <a:cubicBezTo>
                  <a:pt x="440028" y="23866"/>
                  <a:pt x="438028" y="26057"/>
                  <a:pt x="436123" y="28248"/>
                </a:cubicBezTo>
                <a:cubicBezTo>
                  <a:pt x="432599" y="32153"/>
                  <a:pt x="427741" y="37487"/>
                  <a:pt x="421550" y="34153"/>
                </a:cubicBezTo>
                <a:cubicBezTo>
                  <a:pt x="419645" y="33106"/>
                  <a:pt x="417359" y="32248"/>
                  <a:pt x="415073" y="31486"/>
                </a:cubicBezTo>
                <a:cubicBezTo>
                  <a:pt x="411929" y="30343"/>
                  <a:pt x="408596" y="29105"/>
                  <a:pt x="406310" y="27391"/>
                </a:cubicBezTo>
                <a:cubicBezTo>
                  <a:pt x="402309" y="24438"/>
                  <a:pt x="402309" y="20914"/>
                  <a:pt x="402976" y="18437"/>
                </a:cubicBezTo>
                <a:cubicBezTo>
                  <a:pt x="404024" y="16246"/>
                  <a:pt x="404786" y="14246"/>
                  <a:pt x="405548" y="12436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4B18C857-82FD-FB4A-768E-B8FD257212FE}"/>
              </a:ext>
            </a:extLst>
          </p:cNvPr>
          <p:cNvSpPr/>
          <p:nvPr/>
        </p:nvSpPr>
        <p:spPr>
          <a:xfrm>
            <a:off x="10359229" y="2977046"/>
            <a:ext cx="479378" cy="582334"/>
          </a:xfrm>
          <a:custGeom>
            <a:avLst/>
            <a:gdLst>
              <a:gd name="connsiteX0" fmla="*/ 6002 w 228505"/>
              <a:gd name="connsiteY0" fmla="*/ 33074 h 277581"/>
              <a:gd name="connsiteX1" fmla="*/ 9240 w 228505"/>
              <a:gd name="connsiteY1" fmla="*/ 40504 h 277581"/>
              <a:gd name="connsiteX2" fmla="*/ 13050 w 228505"/>
              <a:gd name="connsiteY2" fmla="*/ 48695 h 277581"/>
              <a:gd name="connsiteX3" fmla="*/ 19051 w 228505"/>
              <a:gd name="connsiteY3" fmla="*/ 66412 h 277581"/>
              <a:gd name="connsiteX4" fmla="*/ 12860 w 228505"/>
              <a:gd name="connsiteY4" fmla="*/ 79747 h 277581"/>
              <a:gd name="connsiteX5" fmla="*/ 8859 w 228505"/>
              <a:gd name="connsiteY5" fmla="*/ 84986 h 277581"/>
              <a:gd name="connsiteX6" fmla="*/ 12193 w 228505"/>
              <a:gd name="connsiteY6" fmla="*/ 97844 h 277581"/>
              <a:gd name="connsiteX7" fmla="*/ 14479 w 228505"/>
              <a:gd name="connsiteY7" fmla="*/ 102035 h 277581"/>
              <a:gd name="connsiteX8" fmla="*/ 17432 w 228505"/>
              <a:gd name="connsiteY8" fmla="*/ 124895 h 277581"/>
              <a:gd name="connsiteX9" fmla="*/ 20289 w 228505"/>
              <a:gd name="connsiteY9" fmla="*/ 129848 h 277581"/>
              <a:gd name="connsiteX10" fmla="*/ 25052 w 228505"/>
              <a:gd name="connsiteY10" fmla="*/ 137945 h 277581"/>
              <a:gd name="connsiteX11" fmla="*/ 26290 w 228505"/>
              <a:gd name="connsiteY11" fmla="*/ 164138 h 277581"/>
              <a:gd name="connsiteX12" fmla="*/ 28766 w 228505"/>
              <a:gd name="connsiteY12" fmla="*/ 176711 h 277581"/>
              <a:gd name="connsiteX13" fmla="*/ 31814 w 228505"/>
              <a:gd name="connsiteY13" fmla="*/ 193571 h 277581"/>
              <a:gd name="connsiteX14" fmla="*/ 38006 w 228505"/>
              <a:gd name="connsiteY14" fmla="*/ 205382 h 277581"/>
              <a:gd name="connsiteX15" fmla="*/ 40768 w 228505"/>
              <a:gd name="connsiteY15" fmla="*/ 206810 h 277581"/>
              <a:gd name="connsiteX16" fmla="*/ 49626 w 228505"/>
              <a:gd name="connsiteY16" fmla="*/ 217574 h 277581"/>
              <a:gd name="connsiteX17" fmla="*/ 38863 w 228505"/>
              <a:gd name="connsiteY17" fmla="*/ 238433 h 277581"/>
              <a:gd name="connsiteX18" fmla="*/ 35243 w 228505"/>
              <a:gd name="connsiteY18" fmla="*/ 245387 h 277581"/>
              <a:gd name="connsiteX19" fmla="*/ 64866 w 228505"/>
              <a:gd name="connsiteY19" fmla="*/ 248625 h 277581"/>
              <a:gd name="connsiteX20" fmla="*/ 76963 w 228505"/>
              <a:gd name="connsiteY20" fmla="*/ 248149 h 277581"/>
              <a:gd name="connsiteX21" fmla="*/ 83726 w 228505"/>
              <a:gd name="connsiteY21" fmla="*/ 246911 h 277581"/>
              <a:gd name="connsiteX22" fmla="*/ 93536 w 228505"/>
              <a:gd name="connsiteY22" fmla="*/ 252721 h 277581"/>
              <a:gd name="connsiteX23" fmla="*/ 102109 w 228505"/>
              <a:gd name="connsiteY23" fmla="*/ 259103 h 277581"/>
              <a:gd name="connsiteX24" fmla="*/ 122969 w 228505"/>
              <a:gd name="connsiteY24" fmla="*/ 271676 h 277581"/>
              <a:gd name="connsiteX25" fmla="*/ 124969 w 228505"/>
              <a:gd name="connsiteY25" fmla="*/ 273866 h 277581"/>
              <a:gd name="connsiteX26" fmla="*/ 129636 w 228505"/>
              <a:gd name="connsiteY26" fmla="*/ 277581 h 277581"/>
              <a:gd name="connsiteX27" fmla="*/ 132589 w 228505"/>
              <a:gd name="connsiteY27" fmla="*/ 275867 h 277581"/>
              <a:gd name="connsiteX28" fmla="*/ 135637 w 228505"/>
              <a:gd name="connsiteY28" fmla="*/ 272628 h 277581"/>
              <a:gd name="connsiteX29" fmla="*/ 145638 w 228505"/>
              <a:gd name="connsiteY29" fmla="*/ 265770 h 277581"/>
              <a:gd name="connsiteX30" fmla="*/ 147067 w 228505"/>
              <a:gd name="connsiteY30" fmla="*/ 265865 h 277581"/>
              <a:gd name="connsiteX31" fmla="*/ 148686 w 228505"/>
              <a:gd name="connsiteY31" fmla="*/ 263103 h 277581"/>
              <a:gd name="connsiteX32" fmla="*/ 152306 w 228505"/>
              <a:gd name="connsiteY32" fmla="*/ 247577 h 277581"/>
              <a:gd name="connsiteX33" fmla="*/ 148686 w 228505"/>
              <a:gd name="connsiteY33" fmla="*/ 244244 h 277581"/>
              <a:gd name="connsiteX34" fmla="*/ 143257 w 228505"/>
              <a:gd name="connsiteY34" fmla="*/ 227575 h 277581"/>
              <a:gd name="connsiteX35" fmla="*/ 153830 w 228505"/>
              <a:gd name="connsiteY35" fmla="*/ 203953 h 277581"/>
              <a:gd name="connsiteX36" fmla="*/ 153734 w 228505"/>
              <a:gd name="connsiteY36" fmla="*/ 197381 h 277581"/>
              <a:gd name="connsiteX37" fmla="*/ 156497 w 228505"/>
              <a:gd name="connsiteY37" fmla="*/ 184617 h 277581"/>
              <a:gd name="connsiteX38" fmla="*/ 167260 w 228505"/>
              <a:gd name="connsiteY38" fmla="*/ 179378 h 277581"/>
              <a:gd name="connsiteX39" fmla="*/ 175642 w 228505"/>
              <a:gd name="connsiteY39" fmla="*/ 175473 h 277581"/>
              <a:gd name="connsiteX40" fmla="*/ 180309 w 228505"/>
              <a:gd name="connsiteY40" fmla="*/ 164043 h 277581"/>
              <a:gd name="connsiteX41" fmla="*/ 186119 w 228505"/>
              <a:gd name="connsiteY41" fmla="*/ 150803 h 277581"/>
              <a:gd name="connsiteX42" fmla="*/ 193263 w 228505"/>
              <a:gd name="connsiteY42" fmla="*/ 140421 h 277581"/>
              <a:gd name="connsiteX43" fmla="*/ 200978 w 228505"/>
              <a:gd name="connsiteY43" fmla="*/ 129372 h 277581"/>
              <a:gd name="connsiteX44" fmla="*/ 204503 w 228505"/>
              <a:gd name="connsiteY44" fmla="*/ 125657 h 277581"/>
              <a:gd name="connsiteX45" fmla="*/ 219933 w 228505"/>
              <a:gd name="connsiteY45" fmla="*/ 113084 h 277581"/>
              <a:gd name="connsiteX46" fmla="*/ 228506 w 228505"/>
              <a:gd name="connsiteY46" fmla="*/ 109465 h 277581"/>
              <a:gd name="connsiteX47" fmla="*/ 224219 w 228505"/>
              <a:gd name="connsiteY47" fmla="*/ 103369 h 277581"/>
              <a:gd name="connsiteX48" fmla="*/ 216885 w 228505"/>
              <a:gd name="connsiteY48" fmla="*/ 99940 h 277581"/>
              <a:gd name="connsiteX49" fmla="*/ 204407 w 228505"/>
              <a:gd name="connsiteY49" fmla="*/ 87272 h 277581"/>
              <a:gd name="connsiteX50" fmla="*/ 191358 w 228505"/>
              <a:gd name="connsiteY50" fmla="*/ 70793 h 277581"/>
              <a:gd name="connsiteX51" fmla="*/ 164402 w 228505"/>
              <a:gd name="connsiteY51" fmla="*/ 47838 h 277581"/>
              <a:gd name="connsiteX52" fmla="*/ 145067 w 228505"/>
              <a:gd name="connsiteY52" fmla="*/ 33074 h 277581"/>
              <a:gd name="connsiteX53" fmla="*/ 118968 w 228505"/>
              <a:gd name="connsiteY53" fmla="*/ 15929 h 277581"/>
              <a:gd name="connsiteX54" fmla="*/ 90488 w 228505"/>
              <a:gd name="connsiteY54" fmla="*/ 2023 h 277581"/>
              <a:gd name="connsiteX55" fmla="*/ 55151 w 228505"/>
              <a:gd name="connsiteY55" fmla="*/ 785 h 277581"/>
              <a:gd name="connsiteX56" fmla="*/ 20194 w 228505"/>
              <a:gd name="connsiteY56" fmla="*/ 1166 h 277581"/>
              <a:gd name="connsiteX57" fmla="*/ 8002 w 228505"/>
              <a:gd name="connsiteY57" fmla="*/ 1642 h 277581"/>
              <a:gd name="connsiteX58" fmla="*/ 4001 w 228505"/>
              <a:gd name="connsiteY58" fmla="*/ 8214 h 277581"/>
              <a:gd name="connsiteX59" fmla="*/ 477 w 228505"/>
              <a:gd name="connsiteY59" fmla="*/ 13643 h 277581"/>
              <a:gd name="connsiteX60" fmla="*/ 6002 w 228505"/>
              <a:gd name="connsiteY60" fmla="*/ 33074 h 27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8505" h="277581">
                <a:moveTo>
                  <a:pt x="6002" y="33074"/>
                </a:moveTo>
                <a:cubicBezTo>
                  <a:pt x="7240" y="35837"/>
                  <a:pt x="8383" y="38408"/>
                  <a:pt x="9240" y="40504"/>
                </a:cubicBezTo>
                <a:cubicBezTo>
                  <a:pt x="10193" y="43076"/>
                  <a:pt x="11526" y="45743"/>
                  <a:pt x="13050" y="48695"/>
                </a:cubicBezTo>
                <a:cubicBezTo>
                  <a:pt x="16003" y="54506"/>
                  <a:pt x="19051" y="60506"/>
                  <a:pt x="19051" y="66412"/>
                </a:cubicBezTo>
                <a:cubicBezTo>
                  <a:pt x="19051" y="72698"/>
                  <a:pt x="15908" y="76318"/>
                  <a:pt x="12860" y="79747"/>
                </a:cubicBezTo>
                <a:cubicBezTo>
                  <a:pt x="11431" y="81366"/>
                  <a:pt x="10002" y="82985"/>
                  <a:pt x="8859" y="84986"/>
                </a:cubicBezTo>
                <a:cubicBezTo>
                  <a:pt x="6764" y="88605"/>
                  <a:pt x="9526" y="93272"/>
                  <a:pt x="12193" y="97844"/>
                </a:cubicBezTo>
                <a:cubicBezTo>
                  <a:pt x="13050" y="99273"/>
                  <a:pt x="13812" y="100607"/>
                  <a:pt x="14479" y="102035"/>
                </a:cubicBezTo>
                <a:cubicBezTo>
                  <a:pt x="17432" y="108131"/>
                  <a:pt x="17432" y="118990"/>
                  <a:pt x="17432" y="124895"/>
                </a:cubicBezTo>
                <a:cubicBezTo>
                  <a:pt x="17432" y="126705"/>
                  <a:pt x="18479" y="127848"/>
                  <a:pt x="20289" y="129848"/>
                </a:cubicBezTo>
                <a:cubicBezTo>
                  <a:pt x="22099" y="131753"/>
                  <a:pt x="24290" y="134230"/>
                  <a:pt x="25052" y="137945"/>
                </a:cubicBezTo>
                <a:cubicBezTo>
                  <a:pt x="26290" y="144326"/>
                  <a:pt x="26290" y="157757"/>
                  <a:pt x="26290" y="164138"/>
                </a:cubicBezTo>
                <a:cubicBezTo>
                  <a:pt x="26290" y="166710"/>
                  <a:pt x="27528" y="171854"/>
                  <a:pt x="28766" y="176711"/>
                </a:cubicBezTo>
                <a:cubicBezTo>
                  <a:pt x="30290" y="182807"/>
                  <a:pt x="31814" y="189189"/>
                  <a:pt x="31814" y="193571"/>
                </a:cubicBezTo>
                <a:cubicBezTo>
                  <a:pt x="31814" y="200429"/>
                  <a:pt x="34196" y="203191"/>
                  <a:pt x="38006" y="205382"/>
                </a:cubicBezTo>
                <a:cubicBezTo>
                  <a:pt x="38863" y="205858"/>
                  <a:pt x="39815" y="206334"/>
                  <a:pt x="40768" y="206810"/>
                </a:cubicBezTo>
                <a:cubicBezTo>
                  <a:pt x="44768" y="208811"/>
                  <a:pt x="49626" y="211192"/>
                  <a:pt x="49626" y="217574"/>
                </a:cubicBezTo>
                <a:cubicBezTo>
                  <a:pt x="49626" y="224527"/>
                  <a:pt x="43340" y="233957"/>
                  <a:pt x="38863" y="238433"/>
                </a:cubicBezTo>
                <a:cubicBezTo>
                  <a:pt x="37053" y="240243"/>
                  <a:pt x="36101" y="242720"/>
                  <a:pt x="35243" y="245387"/>
                </a:cubicBezTo>
                <a:cubicBezTo>
                  <a:pt x="48102" y="245482"/>
                  <a:pt x="57246" y="246149"/>
                  <a:pt x="64866" y="248625"/>
                </a:cubicBezTo>
                <a:cubicBezTo>
                  <a:pt x="69438" y="250149"/>
                  <a:pt x="73248" y="249101"/>
                  <a:pt x="76963" y="248149"/>
                </a:cubicBezTo>
                <a:cubicBezTo>
                  <a:pt x="79249" y="247577"/>
                  <a:pt x="81440" y="246911"/>
                  <a:pt x="83726" y="246911"/>
                </a:cubicBezTo>
                <a:cubicBezTo>
                  <a:pt x="87631" y="246911"/>
                  <a:pt x="90488" y="249673"/>
                  <a:pt x="93536" y="252721"/>
                </a:cubicBezTo>
                <a:cubicBezTo>
                  <a:pt x="96108" y="255197"/>
                  <a:pt x="98680" y="257674"/>
                  <a:pt x="102109" y="259103"/>
                </a:cubicBezTo>
                <a:cubicBezTo>
                  <a:pt x="110777" y="262627"/>
                  <a:pt x="118682" y="267389"/>
                  <a:pt x="122969" y="271676"/>
                </a:cubicBezTo>
                <a:cubicBezTo>
                  <a:pt x="123635" y="272342"/>
                  <a:pt x="124302" y="273104"/>
                  <a:pt x="124969" y="273866"/>
                </a:cubicBezTo>
                <a:cubicBezTo>
                  <a:pt x="126588" y="275676"/>
                  <a:pt x="128303" y="277581"/>
                  <a:pt x="129636" y="277581"/>
                </a:cubicBezTo>
                <a:cubicBezTo>
                  <a:pt x="130589" y="277581"/>
                  <a:pt x="131827" y="276629"/>
                  <a:pt x="132589" y="275867"/>
                </a:cubicBezTo>
                <a:cubicBezTo>
                  <a:pt x="133637" y="274819"/>
                  <a:pt x="134684" y="273676"/>
                  <a:pt x="135637" y="272628"/>
                </a:cubicBezTo>
                <a:cubicBezTo>
                  <a:pt x="138780" y="269104"/>
                  <a:pt x="141733" y="265865"/>
                  <a:pt x="145638" y="265770"/>
                </a:cubicBezTo>
                <a:cubicBezTo>
                  <a:pt x="146114" y="265770"/>
                  <a:pt x="146591" y="265770"/>
                  <a:pt x="147067" y="265865"/>
                </a:cubicBezTo>
                <a:cubicBezTo>
                  <a:pt x="147543" y="264913"/>
                  <a:pt x="148115" y="264056"/>
                  <a:pt x="148686" y="263103"/>
                </a:cubicBezTo>
                <a:cubicBezTo>
                  <a:pt x="152877" y="256055"/>
                  <a:pt x="155544" y="250816"/>
                  <a:pt x="152306" y="247577"/>
                </a:cubicBezTo>
                <a:cubicBezTo>
                  <a:pt x="151163" y="246434"/>
                  <a:pt x="149924" y="245291"/>
                  <a:pt x="148686" y="244244"/>
                </a:cubicBezTo>
                <a:cubicBezTo>
                  <a:pt x="143924" y="240148"/>
                  <a:pt x="138590" y="235481"/>
                  <a:pt x="143257" y="227575"/>
                </a:cubicBezTo>
                <a:cubicBezTo>
                  <a:pt x="147829" y="219764"/>
                  <a:pt x="152115" y="209763"/>
                  <a:pt x="153830" y="203953"/>
                </a:cubicBezTo>
                <a:cubicBezTo>
                  <a:pt x="154401" y="201953"/>
                  <a:pt x="154115" y="199762"/>
                  <a:pt x="153734" y="197381"/>
                </a:cubicBezTo>
                <a:cubicBezTo>
                  <a:pt x="153068" y="193571"/>
                  <a:pt x="152306" y="188808"/>
                  <a:pt x="156497" y="184617"/>
                </a:cubicBezTo>
                <a:cubicBezTo>
                  <a:pt x="159735" y="181379"/>
                  <a:pt x="163736" y="180331"/>
                  <a:pt x="167260" y="179378"/>
                </a:cubicBezTo>
                <a:cubicBezTo>
                  <a:pt x="170403" y="178521"/>
                  <a:pt x="173451" y="177759"/>
                  <a:pt x="175642" y="175473"/>
                </a:cubicBezTo>
                <a:cubicBezTo>
                  <a:pt x="177928" y="173187"/>
                  <a:pt x="179166" y="168520"/>
                  <a:pt x="180309" y="164043"/>
                </a:cubicBezTo>
                <a:cubicBezTo>
                  <a:pt x="181643" y="159090"/>
                  <a:pt x="182976" y="153851"/>
                  <a:pt x="186119" y="150803"/>
                </a:cubicBezTo>
                <a:cubicBezTo>
                  <a:pt x="188501" y="148422"/>
                  <a:pt x="190977" y="144326"/>
                  <a:pt x="193263" y="140421"/>
                </a:cubicBezTo>
                <a:cubicBezTo>
                  <a:pt x="195740" y="136325"/>
                  <a:pt x="198216" y="132134"/>
                  <a:pt x="200978" y="129372"/>
                </a:cubicBezTo>
                <a:cubicBezTo>
                  <a:pt x="202121" y="128229"/>
                  <a:pt x="203264" y="126991"/>
                  <a:pt x="204503" y="125657"/>
                </a:cubicBezTo>
                <a:cubicBezTo>
                  <a:pt x="208503" y="121276"/>
                  <a:pt x="213075" y="116228"/>
                  <a:pt x="219933" y="113084"/>
                </a:cubicBezTo>
                <a:cubicBezTo>
                  <a:pt x="222791" y="111751"/>
                  <a:pt x="225648" y="110513"/>
                  <a:pt x="228506" y="109465"/>
                </a:cubicBezTo>
                <a:cubicBezTo>
                  <a:pt x="226505" y="107750"/>
                  <a:pt x="225553" y="106131"/>
                  <a:pt x="224219" y="103369"/>
                </a:cubicBezTo>
                <a:cubicBezTo>
                  <a:pt x="222029" y="98892"/>
                  <a:pt x="221267" y="100797"/>
                  <a:pt x="216885" y="99940"/>
                </a:cubicBezTo>
                <a:cubicBezTo>
                  <a:pt x="212408" y="99083"/>
                  <a:pt x="209360" y="94415"/>
                  <a:pt x="204407" y="87272"/>
                </a:cubicBezTo>
                <a:cubicBezTo>
                  <a:pt x="199454" y="80033"/>
                  <a:pt x="197168" y="76127"/>
                  <a:pt x="191358" y="70793"/>
                </a:cubicBezTo>
                <a:cubicBezTo>
                  <a:pt x="185548" y="65459"/>
                  <a:pt x="169070" y="50886"/>
                  <a:pt x="164402" y="47838"/>
                </a:cubicBezTo>
                <a:cubicBezTo>
                  <a:pt x="159735" y="44790"/>
                  <a:pt x="155163" y="38789"/>
                  <a:pt x="145067" y="33074"/>
                </a:cubicBezTo>
                <a:cubicBezTo>
                  <a:pt x="134970" y="27359"/>
                  <a:pt x="126017" y="19358"/>
                  <a:pt x="118968" y="15929"/>
                </a:cubicBezTo>
                <a:cubicBezTo>
                  <a:pt x="111920" y="12500"/>
                  <a:pt x="97061" y="5452"/>
                  <a:pt x="90488" y="2023"/>
                </a:cubicBezTo>
                <a:cubicBezTo>
                  <a:pt x="84011" y="-1406"/>
                  <a:pt x="62390" y="499"/>
                  <a:pt x="55151" y="785"/>
                </a:cubicBezTo>
                <a:cubicBezTo>
                  <a:pt x="47912" y="1166"/>
                  <a:pt x="30100" y="1451"/>
                  <a:pt x="20194" y="1166"/>
                </a:cubicBezTo>
                <a:cubicBezTo>
                  <a:pt x="15431" y="975"/>
                  <a:pt x="11526" y="1642"/>
                  <a:pt x="8002" y="1642"/>
                </a:cubicBezTo>
                <a:cubicBezTo>
                  <a:pt x="6954" y="3833"/>
                  <a:pt x="5430" y="6023"/>
                  <a:pt x="4001" y="8214"/>
                </a:cubicBezTo>
                <a:cubicBezTo>
                  <a:pt x="2763" y="9929"/>
                  <a:pt x="1620" y="11738"/>
                  <a:pt x="477" y="13643"/>
                </a:cubicBezTo>
                <a:cubicBezTo>
                  <a:pt x="-1523" y="16501"/>
                  <a:pt x="3239" y="26883"/>
                  <a:pt x="6002" y="33074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2448B73-FC5F-8CE9-4DD2-E4E7432B25F7}"/>
              </a:ext>
            </a:extLst>
          </p:cNvPr>
          <p:cNvSpPr/>
          <p:nvPr/>
        </p:nvSpPr>
        <p:spPr>
          <a:xfrm>
            <a:off x="9782739" y="2958958"/>
            <a:ext cx="670009" cy="938873"/>
          </a:xfrm>
          <a:custGeom>
            <a:avLst/>
            <a:gdLst>
              <a:gd name="connsiteX0" fmla="*/ 234029 w 319373"/>
              <a:gd name="connsiteY0" fmla="*/ 18362 h 447532"/>
              <a:gd name="connsiteX1" fmla="*/ 232315 w 319373"/>
              <a:gd name="connsiteY1" fmla="*/ 19981 h 447532"/>
              <a:gd name="connsiteX2" fmla="*/ 214694 w 319373"/>
              <a:gd name="connsiteY2" fmla="*/ 22839 h 447532"/>
              <a:gd name="connsiteX3" fmla="*/ 208026 w 319373"/>
              <a:gd name="connsiteY3" fmla="*/ 22648 h 447532"/>
              <a:gd name="connsiteX4" fmla="*/ 202121 w 319373"/>
              <a:gd name="connsiteY4" fmla="*/ 31887 h 447532"/>
              <a:gd name="connsiteX5" fmla="*/ 201644 w 319373"/>
              <a:gd name="connsiteY5" fmla="*/ 36174 h 447532"/>
              <a:gd name="connsiteX6" fmla="*/ 191738 w 319373"/>
              <a:gd name="connsiteY6" fmla="*/ 54938 h 447532"/>
              <a:gd name="connsiteX7" fmla="*/ 189167 w 319373"/>
              <a:gd name="connsiteY7" fmla="*/ 58176 h 447532"/>
              <a:gd name="connsiteX8" fmla="*/ 181928 w 319373"/>
              <a:gd name="connsiteY8" fmla="*/ 70083 h 447532"/>
              <a:gd name="connsiteX9" fmla="*/ 184118 w 319373"/>
              <a:gd name="connsiteY9" fmla="*/ 72464 h 447532"/>
              <a:gd name="connsiteX10" fmla="*/ 189929 w 319373"/>
              <a:gd name="connsiteY10" fmla="*/ 83418 h 447532"/>
              <a:gd name="connsiteX11" fmla="*/ 188690 w 319373"/>
              <a:gd name="connsiteY11" fmla="*/ 91800 h 447532"/>
              <a:gd name="connsiteX12" fmla="*/ 188119 w 319373"/>
              <a:gd name="connsiteY12" fmla="*/ 98753 h 447532"/>
              <a:gd name="connsiteX13" fmla="*/ 189071 w 319373"/>
              <a:gd name="connsiteY13" fmla="*/ 104658 h 447532"/>
              <a:gd name="connsiteX14" fmla="*/ 191072 w 319373"/>
              <a:gd name="connsiteY14" fmla="*/ 123232 h 447532"/>
              <a:gd name="connsiteX15" fmla="*/ 179070 w 319373"/>
              <a:gd name="connsiteY15" fmla="*/ 142092 h 447532"/>
              <a:gd name="connsiteX16" fmla="*/ 178499 w 319373"/>
              <a:gd name="connsiteY16" fmla="*/ 142568 h 447532"/>
              <a:gd name="connsiteX17" fmla="*/ 173641 w 319373"/>
              <a:gd name="connsiteY17" fmla="*/ 164856 h 447532"/>
              <a:gd name="connsiteX18" fmla="*/ 183166 w 319373"/>
              <a:gd name="connsiteY18" fmla="*/ 180954 h 447532"/>
              <a:gd name="connsiteX19" fmla="*/ 187166 w 319373"/>
              <a:gd name="connsiteY19" fmla="*/ 199432 h 447532"/>
              <a:gd name="connsiteX20" fmla="*/ 177260 w 319373"/>
              <a:gd name="connsiteY20" fmla="*/ 211053 h 447532"/>
              <a:gd name="connsiteX21" fmla="*/ 164592 w 319373"/>
              <a:gd name="connsiteY21" fmla="*/ 217434 h 447532"/>
              <a:gd name="connsiteX22" fmla="*/ 142018 w 319373"/>
              <a:gd name="connsiteY22" fmla="*/ 216006 h 447532"/>
              <a:gd name="connsiteX23" fmla="*/ 124682 w 319373"/>
              <a:gd name="connsiteY23" fmla="*/ 212005 h 447532"/>
              <a:gd name="connsiteX24" fmla="*/ 106013 w 319373"/>
              <a:gd name="connsiteY24" fmla="*/ 224864 h 447532"/>
              <a:gd name="connsiteX25" fmla="*/ 94679 w 319373"/>
              <a:gd name="connsiteY25" fmla="*/ 233913 h 447532"/>
              <a:gd name="connsiteX26" fmla="*/ 89630 w 319373"/>
              <a:gd name="connsiteY26" fmla="*/ 236961 h 447532"/>
              <a:gd name="connsiteX27" fmla="*/ 72581 w 319373"/>
              <a:gd name="connsiteY27" fmla="*/ 247914 h 447532"/>
              <a:gd name="connsiteX28" fmla="*/ 65437 w 319373"/>
              <a:gd name="connsiteY28" fmla="*/ 250581 h 447532"/>
              <a:gd name="connsiteX29" fmla="*/ 58198 w 319373"/>
              <a:gd name="connsiteY29" fmla="*/ 254010 h 447532"/>
              <a:gd name="connsiteX30" fmla="*/ 48958 w 319373"/>
              <a:gd name="connsiteY30" fmla="*/ 256011 h 447532"/>
              <a:gd name="connsiteX31" fmla="*/ 37433 w 319373"/>
              <a:gd name="connsiteY31" fmla="*/ 259059 h 447532"/>
              <a:gd name="connsiteX32" fmla="*/ 29908 w 319373"/>
              <a:gd name="connsiteY32" fmla="*/ 270012 h 447532"/>
              <a:gd name="connsiteX33" fmla="*/ 28766 w 319373"/>
              <a:gd name="connsiteY33" fmla="*/ 272965 h 447532"/>
              <a:gd name="connsiteX34" fmla="*/ 27718 w 319373"/>
              <a:gd name="connsiteY34" fmla="*/ 280490 h 447532"/>
              <a:gd name="connsiteX35" fmla="*/ 26765 w 319373"/>
              <a:gd name="connsiteY35" fmla="*/ 288015 h 447532"/>
              <a:gd name="connsiteX36" fmla="*/ 8668 w 319373"/>
              <a:gd name="connsiteY36" fmla="*/ 323829 h 447532"/>
              <a:gd name="connsiteX37" fmla="*/ 2858 w 319373"/>
              <a:gd name="connsiteY37" fmla="*/ 342593 h 447532"/>
              <a:gd name="connsiteX38" fmla="*/ 9049 w 319373"/>
              <a:gd name="connsiteY38" fmla="*/ 360690 h 447532"/>
              <a:gd name="connsiteX39" fmla="*/ 8763 w 319373"/>
              <a:gd name="connsiteY39" fmla="*/ 381264 h 447532"/>
              <a:gd name="connsiteX40" fmla="*/ 8096 w 319373"/>
              <a:gd name="connsiteY40" fmla="*/ 384789 h 447532"/>
              <a:gd name="connsiteX41" fmla="*/ 5620 w 319373"/>
              <a:gd name="connsiteY41" fmla="*/ 392980 h 447532"/>
              <a:gd name="connsiteX42" fmla="*/ 0 w 319373"/>
              <a:gd name="connsiteY42" fmla="*/ 412125 h 447532"/>
              <a:gd name="connsiteX43" fmla="*/ 11144 w 319373"/>
              <a:gd name="connsiteY43" fmla="*/ 412792 h 447532"/>
              <a:gd name="connsiteX44" fmla="*/ 26765 w 319373"/>
              <a:gd name="connsiteY44" fmla="*/ 423365 h 447532"/>
              <a:gd name="connsiteX45" fmla="*/ 28289 w 319373"/>
              <a:gd name="connsiteY45" fmla="*/ 427270 h 447532"/>
              <a:gd name="connsiteX46" fmla="*/ 36195 w 319373"/>
              <a:gd name="connsiteY46" fmla="*/ 441367 h 447532"/>
              <a:gd name="connsiteX47" fmla="*/ 58388 w 319373"/>
              <a:gd name="connsiteY47" fmla="*/ 447368 h 447532"/>
              <a:gd name="connsiteX48" fmla="*/ 76772 w 319373"/>
              <a:gd name="connsiteY48" fmla="*/ 436319 h 447532"/>
              <a:gd name="connsiteX49" fmla="*/ 94202 w 319373"/>
              <a:gd name="connsiteY49" fmla="*/ 433271 h 447532"/>
              <a:gd name="connsiteX50" fmla="*/ 109633 w 319373"/>
              <a:gd name="connsiteY50" fmla="*/ 425270 h 447532"/>
              <a:gd name="connsiteX51" fmla="*/ 114300 w 319373"/>
              <a:gd name="connsiteY51" fmla="*/ 418317 h 447532"/>
              <a:gd name="connsiteX52" fmla="*/ 122492 w 319373"/>
              <a:gd name="connsiteY52" fmla="*/ 403648 h 447532"/>
              <a:gd name="connsiteX53" fmla="*/ 126397 w 319373"/>
              <a:gd name="connsiteY53" fmla="*/ 393456 h 447532"/>
              <a:gd name="connsiteX54" fmla="*/ 128016 w 319373"/>
              <a:gd name="connsiteY54" fmla="*/ 390694 h 447532"/>
              <a:gd name="connsiteX55" fmla="*/ 124397 w 319373"/>
              <a:gd name="connsiteY55" fmla="*/ 385741 h 447532"/>
              <a:gd name="connsiteX56" fmla="*/ 120396 w 319373"/>
              <a:gd name="connsiteY56" fmla="*/ 378978 h 447532"/>
              <a:gd name="connsiteX57" fmla="*/ 119634 w 319373"/>
              <a:gd name="connsiteY57" fmla="*/ 376121 h 447532"/>
              <a:gd name="connsiteX58" fmla="*/ 119253 w 319373"/>
              <a:gd name="connsiteY58" fmla="*/ 366977 h 447532"/>
              <a:gd name="connsiteX59" fmla="*/ 123539 w 319373"/>
              <a:gd name="connsiteY59" fmla="*/ 365072 h 447532"/>
              <a:gd name="connsiteX60" fmla="*/ 134207 w 319373"/>
              <a:gd name="connsiteY60" fmla="*/ 360786 h 447532"/>
              <a:gd name="connsiteX61" fmla="*/ 148019 w 319373"/>
              <a:gd name="connsiteY61" fmla="*/ 364024 h 447532"/>
              <a:gd name="connsiteX62" fmla="*/ 156972 w 319373"/>
              <a:gd name="connsiteY62" fmla="*/ 362881 h 447532"/>
              <a:gd name="connsiteX63" fmla="*/ 159449 w 319373"/>
              <a:gd name="connsiteY63" fmla="*/ 361929 h 447532"/>
              <a:gd name="connsiteX64" fmla="*/ 169069 w 319373"/>
              <a:gd name="connsiteY64" fmla="*/ 366691 h 447532"/>
              <a:gd name="connsiteX65" fmla="*/ 173260 w 319373"/>
              <a:gd name="connsiteY65" fmla="*/ 371358 h 447532"/>
              <a:gd name="connsiteX66" fmla="*/ 184404 w 319373"/>
              <a:gd name="connsiteY66" fmla="*/ 373740 h 447532"/>
              <a:gd name="connsiteX67" fmla="*/ 189738 w 319373"/>
              <a:gd name="connsiteY67" fmla="*/ 373263 h 447532"/>
              <a:gd name="connsiteX68" fmla="*/ 197072 w 319373"/>
              <a:gd name="connsiteY68" fmla="*/ 369168 h 447532"/>
              <a:gd name="connsiteX69" fmla="*/ 204121 w 319373"/>
              <a:gd name="connsiteY69" fmla="*/ 364596 h 447532"/>
              <a:gd name="connsiteX70" fmla="*/ 212027 w 319373"/>
              <a:gd name="connsiteY70" fmla="*/ 362310 h 447532"/>
              <a:gd name="connsiteX71" fmla="*/ 223076 w 319373"/>
              <a:gd name="connsiteY71" fmla="*/ 358976 h 447532"/>
              <a:gd name="connsiteX72" fmla="*/ 230315 w 319373"/>
              <a:gd name="connsiteY72" fmla="*/ 359452 h 447532"/>
              <a:gd name="connsiteX73" fmla="*/ 234982 w 319373"/>
              <a:gd name="connsiteY73" fmla="*/ 359928 h 447532"/>
              <a:gd name="connsiteX74" fmla="*/ 236220 w 319373"/>
              <a:gd name="connsiteY74" fmla="*/ 356118 h 447532"/>
              <a:gd name="connsiteX75" fmla="*/ 240506 w 319373"/>
              <a:gd name="connsiteY75" fmla="*/ 347260 h 447532"/>
              <a:gd name="connsiteX76" fmla="*/ 250222 w 319373"/>
              <a:gd name="connsiteY76" fmla="*/ 344307 h 447532"/>
              <a:gd name="connsiteX77" fmla="*/ 254413 w 319373"/>
              <a:gd name="connsiteY77" fmla="*/ 343641 h 447532"/>
              <a:gd name="connsiteX78" fmla="*/ 258985 w 319373"/>
              <a:gd name="connsiteY78" fmla="*/ 337164 h 447532"/>
              <a:gd name="connsiteX79" fmla="*/ 262795 w 319373"/>
              <a:gd name="connsiteY79" fmla="*/ 331068 h 447532"/>
              <a:gd name="connsiteX80" fmla="*/ 277368 w 319373"/>
              <a:gd name="connsiteY80" fmla="*/ 320400 h 447532"/>
              <a:gd name="connsiteX81" fmla="*/ 294418 w 319373"/>
              <a:gd name="connsiteY81" fmla="*/ 310303 h 447532"/>
              <a:gd name="connsiteX82" fmla="*/ 297371 w 319373"/>
              <a:gd name="connsiteY82" fmla="*/ 308017 h 447532"/>
              <a:gd name="connsiteX83" fmla="*/ 306991 w 319373"/>
              <a:gd name="connsiteY83" fmla="*/ 300016 h 447532"/>
              <a:gd name="connsiteX84" fmla="*/ 312325 w 319373"/>
              <a:gd name="connsiteY84" fmla="*/ 293634 h 447532"/>
              <a:gd name="connsiteX85" fmla="*/ 313277 w 319373"/>
              <a:gd name="connsiteY85" fmla="*/ 289253 h 447532"/>
              <a:gd name="connsiteX86" fmla="*/ 309467 w 319373"/>
              <a:gd name="connsiteY86" fmla="*/ 286014 h 447532"/>
              <a:gd name="connsiteX87" fmla="*/ 304229 w 319373"/>
              <a:gd name="connsiteY87" fmla="*/ 279537 h 447532"/>
              <a:gd name="connsiteX88" fmla="*/ 305467 w 319373"/>
              <a:gd name="connsiteY88" fmla="*/ 276489 h 447532"/>
              <a:gd name="connsiteX89" fmla="*/ 307943 w 319373"/>
              <a:gd name="connsiteY89" fmla="*/ 270298 h 447532"/>
              <a:gd name="connsiteX90" fmla="*/ 306324 w 319373"/>
              <a:gd name="connsiteY90" fmla="*/ 268965 h 447532"/>
              <a:gd name="connsiteX91" fmla="*/ 302895 w 319373"/>
              <a:gd name="connsiteY91" fmla="*/ 259154 h 447532"/>
              <a:gd name="connsiteX92" fmla="*/ 304705 w 319373"/>
              <a:gd name="connsiteY92" fmla="*/ 254201 h 447532"/>
              <a:gd name="connsiteX93" fmla="*/ 310134 w 319373"/>
              <a:gd name="connsiteY93" fmla="*/ 243247 h 447532"/>
              <a:gd name="connsiteX94" fmla="*/ 319373 w 319373"/>
              <a:gd name="connsiteY94" fmla="*/ 226007 h 447532"/>
              <a:gd name="connsiteX95" fmla="*/ 313373 w 319373"/>
              <a:gd name="connsiteY95" fmla="*/ 219816 h 447532"/>
              <a:gd name="connsiteX96" fmla="*/ 310325 w 319373"/>
              <a:gd name="connsiteY96" fmla="*/ 218196 h 447532"/>
              <a:gd name="connsiteX97" fmla="*/ 301562 w 319373"/>
              <a:gd name="connsiteY97" fmla="*/ 201909 h 447532"/>
              <a:gd name="connsiteX98" fmla="*/ 298609 w 319373"/>
              <a:gd name="connsiteY98" fmla="*/ 186288 h 447532"/>
              <a:gd name="connsiteX99" fmla="*/ 295942 w 319373"/>
              <a:gd name="connsiteY99" fmla="*/ 172476 h 447532"/>
              <a:gd name="connsiteX100" fmla="*/ 294799 w 319373"/>
              <a:gd name="connsiteY100" fmla="*/ 147235 h 447532"/>
              <a:gd name="connsiteX101" fmla="*/ 291370 w 319373"/>
              <a:gd name="connsiteY101" fmla="*/ 141711 h 447532"/>
              <a:gd name="connsiteX102" fmla="*/ 287084 w 319373"/>
              <a:gd name="connsiteY102" fmla="*/ 133233 h 447532"/>
              <a:gd name="connsiteX103" fmla="*/ 284702 w 319373"/>
              <a:gd name="connsiteY103" fmla="*/ 112659 h 447532"/>
              <a:gd name="connsiteX104" fmla="*/ 282607 w 319373"/>
              <a:gd name="connsiteY104" fmla="*/ 108849 h 447532"/>
              <a:gd name="connsiteX105" fmla="*/ 279178 w 319373"/>
              <a:gd name="connsiteY105" fmla="*/ 90847 h 447532"/>
              <a:gd name="connsiteX106" fmla="*/ 283750 w 319373"/>
              <a:gd name="connsiteY106" fmla="*/ 84846 h 447532"/>
              <a:gd name="connsiteX107" fmla="*/ 288703 w 319373"/>
              <a:gd name="connsiteY107" fmla="*/ 74845 h 447532"/>
              <a:gd name="connsiteX108" fmla="*/ 283274 w 319373"/>
              <a:gd name="connsiteY108" fmla="*/ 59415 h 447532"/>
              <a:gd name="connsiteX109" fmla="*/ 279273 w 319373"/>
              <a:gd name="connsiteY109" fmla="*/ 50747 h 447532"/>
              <a:gd name="connsiteX110" fmla="*/ 276225 w 319373"/>
              <a:gd name="connsiteY110" fmla="*/ 43698 h 447532"/>
              <a:gd name="connsiteX111" fmla="*/ 270796 w 319373"/>
              <a:gd name="connsiteY111" fmla="*/ 19124 h 447532"/>
              <a:gd name="connsiteX112" fmla="*/ 274511 w 319373"/>
              <a:gd name="connsiteY112" fmla="*/ 13314 h 447532"/>
              <a:gd name="connsiteX113" fmla="*/ 277368 w 319373"/>
              <a:gd name="connsiteY113" fmla="*/ 8932 h 447532"/>
              <a:gd name="connsiteX114" fmla="*/ 272320 w 319373"/>
              <a:gd name="connsiteY114" fmla="*/ 6075 h 447532"/>
              <a:gd name="connsiteX115" fmla="*/ 257366 w 319373"/>
              <a:gd name="connsiteY115" fmla="*/ 264 h 447532"/>
              <a:gd name="connsiteX116" fmla="*/ 250127 w 319373"/>
              <a:gd name="connsiteY116" fmla="*/ 836 h 447532"/>
              <a:gd name="connsiteX117" fmla="*/ 234029 w 319373"/>
              <a:gd name="connsiteY117" fmla="*/ 18362 h 4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19373" h="447532">
                <a:moveTo>
                  <a:pt x="234029" y="18362"/>
                </a:moveTo>
                <a:cubicBezTo>
                  <a:pt x="233267" y="19029"/>
                  <a:pt x="232696" y="19600"/>
                  <a:pt x="232315" y="19981"/>
                </a:cubicBezTo>
                <a:cubicBezTo>
                  <a:pt x="228791" y="23505"/>
                  <a:pt x="222314" y="23220"/>
                  <a:pt x="214694" y="22839"/>
                </a:cubicBezTo>
                <a:cubicBezTo>
                  <a:pt x="212503" y="22743"/>
                  <a:pt x="210217" y="22648"/>
                  <a:pt x="208026" y="22648"/>
                </a:cubicBezTo>
                <a:cubicBezTo>
                  <a:pt x="203359" y="22648"/>
                  <a:pt x="202692" y="25220"/>
                  <a:pt x="202121" y="31887"/>
                </a:cubicBezTo>
                <a:cubicBezTo>
                  <a:pt x="202025" y="33316"/>
                  <a:pt x="201835" y="34745"/>
                  <a:pt x="201644" y="36174"/>
                </a:cubicBezTo>
                <a:cubicBezTo>
                  <a:pt x="200406" y="43317"/>
                  <a:pt x="196120" y="48937"/>
                  <a:pt x="191738" y="54938"/>
                </a:cubicBezTo>
                <a:cubicBezTo>
                  <a:pt x="190881" y="55986"/>
                  <a:pt x="190119" y="57129"/>
                  <a:pt x="189167" y="58176"/>
                </a:cubicBezTo>
                <a:cubicBezTo>
                  <a:pt x="186309" y="61796"/>
                  <a:pt x="181547" y="67987"/>
                  <a:pt x="181928" y="70083"/>
                </a:cubicBezTo>
                <a:cubicBezTo>
                  <a:pt x="182023" y="70749"/>
                  <a:pt x="183071" y="71607"/>
                  <a:pt x="184118" y="72464"/>
                </a:cubicBezTo>
                <a:cubicBezTo>
                  <a:pt x="186404" y="74464"/>
                  <a:pt x="189929" y="77417"/>
                  <a:pt x="189929" y="83418"/>
                </a:cubicBezTo>
                <a:cubicBezTo>
                  <a:pt x="189929" y="87418"/>
                  <a:pt x="189262" y="89799"/>
                  <a:pt x="188690" y="91800"/>
                </a:cubicBezTo>
                <a:cubicBezTo>
                  <a:pt x="188119" y="93990"/>
                  <a:pt x="187643" y="95514"/>
                  <a:pt x="188119" y="98753"/>
                </a:cubicBezTo>
                <a:cubicBezTo>
                  <a:pt x="188404" y="100658"/>
                  <a:pt x="188690" y="102563"/>
                  <a:pt x="189071" y="104658"/>
                </a:cubicBezTo>
                <a:cubicBezTo>
                  <a:pt x="190024" y="110278"/>
                  <a:pt x="191072" y="116660"/>
                  <a:pt x="191072" y="123232"/>
                </a:cubicBezTo>
                <a:cubicBezTo>
                  <a:pt x="191072" y="132948"/>
                  <a:pt x="184118" y="138282"/>
                  <a:pt x="179070" y="142092"/>
                </a:cubicBezTo>
                <a:lnTo>
                  <a:pt x="178499" y="142568"/>
                </a:lnTo>
                <a:cubicBezTo>
                  <a:pt x="175546" y="144759"/>
                  <a:pt x="173641" y="153712"/>
                  <a:pt x="173641" y="164856"/>
                </a:cubicBezTo>
                <a:cubicBezTo>
                  <a:pt x="173641" y="169143"/>
                  <a:pt x="176975" y="174858"/>
                  <a:pt x="183166" y="180954"/>
                </a:cubicBezTo>
                <a:cubicBezTo>
                  <a:pt x="186690" y="184478"/>
                  <a:pt x="187166" y="191907"/>
                  <a:pt x="187166" y="199432"/>
                </a:cubicBezTo>
                <a:cubicBezTo>
                  <a:pt x="187166" y="202956"/>
                  <a:pt x="183928" y="206671"/>
                  <a:pt x="177260" y="211053"/>
                </a:cubicBezTo>
                <a:cubicBezTo>
                  <a:pt x="172403" y="214196"/>
                  <a:pt x="166973" y="216768"/>
                  <a:pt x="164592" y="217434"/>
                </a:cubicBezTo>
                <a:cubicBezTo>
                  <a:pt x="164021" y="217625"/>
                  <a:pt x="150400" y="221149"/>
                  <a:pt x="142018" y="216006"/>
                </a:cubicBezTo>
                <a:cubicBezTo>
                  <a:pt x="136208" y="212386"/>
                  <a:pt x="131350" y="211243"/>
                  <a:pt x="124682" y="212005"/>
                </a:cubicBezTo>
                <a:cubicBezTo>
                  <a:pt x="118205" y="212672"/>
                  <a:pt x="110014" y="218292"/>
                  <a:pt x="106013" y="224864"/>
                </a:cubicBezTo>
                <a:cubicBezTo>
                  <a:pt x="102965" y="229722"/>
                  <a:pt x="98393" y="232008"/>
                  <a:pt x="94679" y="233913"/>
                </a:cubicBezTo>
                <a:cubicBezTo>
                  <a:pt x="92678" y="234960"/>
                  <a:pt x="90678" y="235913"/>
                  <a:pt x="89630" y="236961"/>
                </a:cubicBezTo>
                <a:cubicBezTo>
                  <a:pt x="85535" y="241056"/>
                  <a:pt x="78677" y="247914"/>
                  <a:pt x="72581" y="247914"/>
                </a:cubicBezTo>
                <a:cubicBezTo>
                  <a:pt x="70295" y="247914"/>
                  <a:pt x="68199" y="249057"/>
                  <a:pt x="65437" y="250581"/>
                </a:cubicBezTo>
                <a:cubicBezTo>
                  <a:pt x="63437" y="251724"/>
                  <a:pt x="61055" y="252963"/>
                  <a:pt x="58198" y="254010"/>
                </a:cubicBezTo>
                <a:cubicBezTo>
                  <a:pt x="55245" y="255058"/>
                  <a:pt x="52007" y="255534"/>
                  <a:pt x="48958" y="256011"/>
                </a:cubicBezTo>
                <a:cubicBezTo>
                  <a:pt x="44768" y="256677"/>
                  <a:pt x="40862" y="257249"/>
                  <a:pt x="37433" y="259059"/>
                </a:cubicBezTo>
                <a:cubicBezTo>
                  <a:pt x="33052" y="261345"/>
                  <a:pt x="31337" y="266202"/>
                  <a:pt x="29908" y="270012"/>
                </a:cubicBezTo>
                <a:cubicBezTo>
                  <a:pt x="29528" y="271060"/>
                  <a:pt x="29147" y="272013"/>
                  <a:pt x="28766" y="272965"/>
                </a:cubicBezTo>
                <a:cubicBezTo>
                  <a:pt x="28004" y="274775"/>
                  <a:pt x="27813" y="277728"/>
                  <a:pt x="27718" y="280490"/>
                </a:cubicBezTo>
                <a:cubicBezTo>
                  <a:pt x="27623" y="283252"/>
                  <a:pt x="27432" y="285919"/>
                  <a:pt x="26765" y="288015"/>
                </a:cubicBezTo>
                <a:cubicBezTo>
                  <a:pt x="25527" y="291634"/>
                  <a:pt x="13240" y="319257"/>
                  <a:pt x="8668" y="323829"/>
                </a:cubicBezTo>
                <a:cubicBezTo>
                  <a:pt x="5429" y="327067"/>
                  <a:pt x="2858" y="335449"/>
                  <a:pt x="2858" y="342593"/>
                </a:cubicBezTo>
                <a:cubicBezTo>
                  <a:pt x="2858" y="349165"/>
                  <a:pt x="5810" y="355166"/>
                  <a:pt x="9049" y="360690"/>
                </a:cubicBezTo>
                <a:cubicBezTo>
                  <a:pt x="12002" y="365834"/>
                  <a:pt x="10001" y="375073"/>
                  <a:pt x="8763" y="381264"/>
                </a:cubicBezTo>
                <a:cubicBezTo>
                  <a:pt x="8477" y="382693"/>
                  <a:pt x="8192" y="383931"/>
                  <a:pt x="8096" y="384789"/>
                </a:cubicBezTo>
                <a:cubicBezTo>
                  <a:pt x="7811" y="386694"/>
                  <a:pt x="6858" y="389361"/>
                  <a:pt x="5620" y="392980"/>
                </a:cubicBezTo>
                <a:cubicBezTo>
                  <a:pt x="3810" y="398028"/>
                  <a:pt x="1429" y="404696"/>
                  <a:pt x="0" y="412125"/>
                </a:cubicBezTo>
                <a:cubicBezTo>
                  <a:pt x="3334" y="412792"/>
                  <a:pt x="8096" y="412792"/>
                  <a:pt x="11144" y="412792"/>
                </a:cubicBezTo>
                <a:cubicBezTo>
                  <a:pt x="18955" y="412792"/>
                  <a:pt x="23908" y="416126"/>
                  <a:pt x="26765" y="423365"/>
                </a:cubicBezTo>
                <a:cubicBezTo>
                  <a:pt x="27242" y="424603"/>
                  <a:pt x="27813" y="425937"/>
                  <a:pt x="28289" y="427270"/>
                </a:cubicBezTo>
                <a:cubicBezTo>
                  <a:pt x="30480" y="432890"/>
                  <a:pt x="32861" y="439272"/>
                  <a:pt x="36195" y="441367"/>
                </a:cubicBezTo>
                <a:cubicBezTo>
                  <a:pt x="40767" y="444225"/>
                  <a:pt x="54102" y="448416"/>
                  <a:pt x="58388" y="447368"/>
                </a:cubicBezTo>
                <a:cubicBezTo>
                  <a:pt x="63056" y="446225"/>
                  <a:pt x="73343" y="439748"/>
                  <a:pt x="76772" y="436319"/>
                </a:cubicBezTo>
                <a:cubicBezTo>
                  <a:pt x="81534" y="431461"/>
                  <a:pt x="87440" y="430509"/>
                  <a:pt x="94202" y="433271"/>
                </a:cubicBezTo>
                <a:cubicBezTo>
                  <a:pt x="99536" y="435462"/>
                  <a:pt x="106204" y="430890"/>
                  <a:pt x="109633" y="425270"/>
                </a:cubicBezTo>
                <a:cubicBezTo>
                  <a:pt x="110966" y="423079"/>
                  <a:pt x="112586" y="420793"/>
                  <a:pt x="114300" y="418317"/>
                </a:cubicBezTo>
                <a:cubicBezTo>
                  <a:pt x="118015" y="413173"/>
                  <a:pt x="122206" y="407268"/>
                  <a:pt x="122492" y="403648"/>
                </a:cubicBezTo>
                <a:cubicBezTo>
                  <a:pt x="122968" y="398790"/>
                  <a:pt x="124778" y="395933"/>
                  <a:pt x="126397" y="393456"/>
                </a:cubicBezTo>
                <a:cubicBezTo>
                  <a:pt x="127064" y="392504"/>
                  <a:pt x="127635" y="391647"/>
                  <a:pt x="128016" y="390694"/>
                </a:cubicBezTo>
                <a:cubicBezTo>
                  <a:pt x="128016" y="389646"/>
                  <a:pt x="125444" y="386884"/>
                  <a:pt x="124397" y="385741"/>
                </a:cubicBezTo>
                <a:cubicBezTo>
                  <a:pt x="122206" y="383360"/>
                  <a:pt x="120396" y="381169"/>
                  <a:pt x="120396" y="378978"/>
                </a:cubicBezTo>
                <a:cubicBezTo>
                  <a:pt x="120396" y="378502"/>
                  <a:pt x="119920" y="377073"/>
                  <a:pt x="119634" y="376121"/>
                </a:cubicBezTo>
                <a:cubicBezTo>
                  <a:pt x="118586" y="372978"/>
                  <a:pt x="117443" y="369453"/>
                  <a:pt x="119253" y="366977"/>
                </a:cubicBezTo>
                <a:cubicBezTo>
                  <a:pt x="119920" y="366120"/>
                  <a:pt x="121158" y="365072"/>
                  <a:pt x="123539" y="365072"/>
                </a:cubicBezTo>
                <a:cubicBezTo>
                  <a:pt x="129540" y="365072"/>
                  <a:pt x="133255" y="361833"/>
                  <a:pt x="134207" y="360786"/>
                </a:cubicBezTo>
                <a:cubicBezTo>
                  <a:pt x="135827" y="359166"/>
                  <a:pt x="140303" y="356309"/>
                  <a:pt x="148019" y="364024"/>
                </a:cubicBezTo>
                <a:cubicBezTo>
                  <a:pt x="149638" y="365643"/>
                  <a:pt x="153067" y="364500"/>
                  <a:pt x="156972" y="362881"/>
                </a:cubicBezTo>
                <a:cubicBezTo>
                  <a:pt x="157829" y="362500"/>
                  <a:pt x="158687" y="362214"/>
                  <a:pt x="159449" y="361929"/>
                </a:cubicBezTo>
                <a:cubicBezTo>
                  <a:pt x="163830" y="360405"/>
                  <a:pt x="166211" y="363357"/>
                  <a:pt x="169069" y="366691"/>
                </a:cubicBezTo>
                <a:cubicBezTo>
                  <a:pt x="170212" y="368120"/>
                  <a:pt x="171545" y="369644"/>
                  <a:pt x="173260" y="371358"/>
                </a:cubicBezTo>
                <a:cubicBezTo>
                  <a:pt x="176784" y="374787"/>
                  <a:pt x="179927" y="374406"/>
                  <a:pt x="184404" y="373740"/>
                </a:cubicBezTo>
                <a:cubicBezTo>
                  <a:pt x="186119" y="373454"/>
                  <a:pt x="187833" y="373263"/>
                  <a:pt x="189738" y="373263"/>
                </a:cubicBezTo>
                <a:cubicBezTo>
                  <a:pt x="192405" y="373263"/>
                  <a:pt x="194596" y="371358"/>
                  <a:pt x="197072" y="369168"/>
                </a:cubicBezTo>
                <a:cubicBezTo>
                  <a:pt x="199168" y="367358"/>
                  <a:pt x="201359" y="365453"/>
                  <a:pt x="204121" y="364596"/>
                </a:cubicBezTo>
                <a:cubicBezTo>
                  <a:pt x="206216" y="363929"/>
                  <a:pt x="209074" y="363167"/>
                  <a:pt x="212027" y="362310"/>
                </a:cubicBezTo>
                <a:cubicBezTo>
                  <a:pt x="216408" y="361071"/>
                  <a:pt x="220980" y="359738"/>
                  <a:pt x="223076" y="358976"/>
                </a:cubicBezTo>
                <a:cubicBezTo>
                  <a:pt x="225552" y="358023"/>
                  <a:pt x="228124" y="358785"/>
                  <a:pt x="230315" y="359452"/>
                </a:cubicBezTo>
                <a:cubicBezTo>
                  <a:pt x="232505" y="360119"/>
                  <a:pt x="233934" y="360500"/>
                  <a:pt x="234982" y="359928"/>
                </a:cubicBezTo>
                <a:cubicBezTo>
                  <a:pt x="235744" y="359547"/>
                  <a:pt x="235934" y="357833"/>
                  <a:pt x="236220" y="356118"/>
                </a:cubicBezTo>
                <a:cubicBezTo>
                  <a:pt x="236696" y="353166"/>
                  <a:pt x="237173" y="349546"/>
                  <a:pt x="240506" y="347260"/>
                </a:cubicBezTo>
                <a:cubicBezTo>
                  <a:pt x="244031" y="344784"/>
                  <a:pt x="247364" y="344498"/>
                  <a:pt x="250222" y="344307"/>
                </a:cubicBezTo>
                <a:cubicBezTo>
                  <a:pt x="251746" y="344212"/>
                  <a:pt x="253175" y="344117"/>
                  <a:pt x="254413" y="343641"/>
                </a:cubicBezTo>
                <a:cubicBezTo>
                  <a:pt x="255937" y="343164"/>
                  <a:pt x="257747" y="339640"/>
                  <a:pt x="258985" y="337164"/>
                </a:cubicBezTo>
                <a:cubicBezTo>
                  <a:pt x="260223" y="334782"/>
                  <a:pt x="261271" y="332496"/>
                  <a:pt x="262795" y="331068"/>
                </a:cubicBezTo>
                <a:cubicBezTo>
                  <a:pt x="266033" y="327829"/>
                  <a:pt x="271177" y="323352"/>
                  <a:pt x="277368" y="320400"/>
                </a:cubicBezTo>
                <a:cubicBezTo>
                  <a:pt x="282797" y="317828"/>
                  <a:pt x="288989" y="314589"/>
                  <a:pt x="294418" y="310303"/>
                </a:cubicBezTo>
                <a:cubicBezTo>
                  <a:pt x="295466" y="309446"/>
                  <a:pt x="296418" y="308684"/>
                  <a:pt x="297371" y="308017"/>
                </a:cubicBezTo>
                <a:cubicBezTo>
                  <a:pt x="301371" y="304969"/>
                  <a:pt x="304705" y="302302"/>
                  <a:pt x="306991" y="300016"/>
                </a:cubicBezTo>
                <a:cubicBezTo>
                  <a:pt x="307943" y="299064"/>
                  <a:pt x="310706" y="296301"/>
                  <a:pt x="312325" y="293634"/>
                </a:cubicBezTo>
                <a:cubicBezTo>
                  <a:pt x="313087" y="292396"/>
                  <a:pt x="314230" y="290205"/>
                  <a:pt x="313277" y="289253"/>
                </a:cubicBezTo>
                <a:cubicBezTo>
                  <a:pt x="312134" y="288110"/>
                  <a:pt x="310801" y="287062"/>
                  <a:pt x="309467" y="286014"/>
                </a:cubicBezTo>
                <a:cubicBezTo>
                  <a:pt x="306610" y="283728"/>
                  <a:pt x="304419" y="282014"/>
                  <a:pt x="304229" y="279537"/>
                </a:cubicBezTo>
                <a:cubicBezTo>
                  <a:pt x="304133" y="278394"/>
                  <a:pt x="304610" y="277347"/>
                  <a:pt x="305467" y="276489"/>
                </a:cubicBezTo>
                <a:cubicBezTo>
                  <a:pt x="307372" y="274584"/>
                  <a:pt x="308515" y="270965"/>
                  <a:pt x="307943" y="270298"/>
                </a:cubicBezTo>
                <a:cubicBezTo>
                  <a:pt x="307562" y="269917"/>
                  <a:pt x="306991" y="269441"/>
                  <a:pt x="306324" y="268965"/>
                </a:cubicBezTo>
                <a:cubicBezTo>
                  <a:pt x="304133" y="267250"/>
                  <a:pt x="299942" y="264012"/>
                  <a:pt x="302895" y="259154"/>
                </a:cubicBezTo>
                <a:cubicBezTo>
                  <a:pt x="303562" y="257916"/>
                  <a:pt x="304133" y="256106"/>
                  <a:pt x="304705" y="254201"/>
                </a:cubicBezTo>
                <a:cubicBezTo>
                  <a:pt x="305753" y="250581"/>
                  <a:pt x="306991" y="246390"/>
                  <a:pt x="310134" y="243247"/>
                </a:cubicBezTo>
                <a:cubicBezTo>
                  <a:pt x="314611" y="238770"/>
                  <a:pt x="319373" y="230769"/>
                  <a:pt x="319373" y="226007"/>
                </a:cubicBezTo>
                <a:cubicBezTo>
                  <a:pt x="319373" y="222959"/>
                  <a:pt x="317278" y="221816"/>
                  <a:pt x="313373" y="219816"/>
                </a:cubicBezTo>
                <a:cubicBezTo>
                  <a:pt x="312420" y="219339"/>
                  <a:pt x="311372" y="218768"/>
                  <a:pt x="310325" y="218196"/>
                </a:cubicBezTo>
                <a:cubicBezTo>
                  <a:pt x="304133" y="214577"/>
                  <a:pt x="301562" y="209719"/>
                  <a:pt x="301562" y="201909"/>
                </a:cubicBezTo>
                <a:cubicBezTo>
                  <a:pt x="301562" y="198194"/>
                  <a:pt x="300038" y="191907"/>
                  <a:pt x="298609" y="186288"/>
                </a:cubicBezTo>
                <a:cubicBezTo>
                  <a:pt x="297275" y="180858"/>
                  <a:pt x="295942" y="175715"/>
                  <a:pt x="295942" y="172476"/>
                </a:cubicBezTo>
                <a:cubicBezTo>
                  <a:pt x="295942" y="166666"/>
                  <a:pt x="295942" y="153141"/>
                  <a:pt x="294799" y="147235"/>
                </a:cubicBezTo>
                <a:cubicBezTo>
                  <a:pt x="294418" y="144949"/>
                  <a:pt x="292989" y="143520"/>
                  <a:pt x="291370" y="141711"/>
                </a:cubicBezTo>
                <a:cubicBezTo>
                  <a:pt x="289370" y="139520"/>
                  <a:pt x="287084" y="137139"/>
                  <a:pt x="287084" y="133233"/>
                </a:cubicBezTo>
                <a:cubicBezTo>
                  <a:pt x="287084" y="128185"/>
                  <a:pt x="287084" y="117708"/>
                  <a:pt x="284702" y="112659"/>
                </a:cubicBezTo>
                <a:cubicBezTo>
                  <a:pt x="284131" y="111516"/>
                  <a:pt x="283369" y="110278"/>
                  <a:pt x="282607" y="108849"/>
                </a:cubicBezTo>
                <a:cubicBezTo>
                  <a:pt x="279464" y="103611"/>
                  <a:pt x="275654" y="97038"/>
                  <a:pt x="279178" y="90847"/>
                </a:cubicBezTo>
                <a:cubicBezTo>
                  <a:pt x="280511" y="88466"/>
                  <a:pt x="282131" y="86656"/>
                  <a:pt x="283750" y="84846"/>
                </a:cubicBezTo>
                <a:cubicBezTo>
                  <a:pt x="286512" y="81703"/>
                  <a:pt x="288703" y="79227"/>
                  <a:pt x="288703" y="74845"/>
                </a:cubicBezTo>
                <a:cubicBezTo>
                  <a:pt x="288703" y="70178"/>
                  <a:pt x="285941" y="64749"/>
                  <a:pt x="283274" y="59415"/>
                </a:cubicBezTo>
                <a:cubicBezTo>
                  <a:pt x="281845" y="56557"/>
                  <a:pt x="280321" y="53509"/>
                  <a:pt x="279273" y="50747"/>
                </a:cubicBezTo>
                <a:cubicBezTo>
                  <a:pt x="278606" y="48842"/>
                  <a:pt x="277463" y="46365"/>
                  <a:pt x="276225" y="43698"/>
                </a:cubicBezTo>
                <a:cubicBezTo>
                  <a:pt x="272129" y="34840"/>
                  <a:pt x="267557" y="24744"/>
                  <a:pt x="270796" y="19124"/>
                </a:cubicBezTo>
                <a:cubicBezTo>
                  <a:pt x="272034" y="17028"/>
                  <a:pt x="273272" y="15123"/>
                  <a:pt x="274511" y="13314"/>
                </a:cubicBezTo>
                <a:cubicBezTo>
                  <a:pt x="275558" y="11790"/>
                  <a:pt x="276511" y="10361"/>
                  <a:pt x="277368" y="8932"/>
                </a:cubicBezTo>
                <a:cubicBezTo>
                  <a:pt x="275654" y="8456"/>
                  <a:pt x="274034" y="7503"/>
                  <a:pt x="272320" y="6075"/>
                </a:cubicBezTo>
                <a:cubicBezTo>
                  <a:pt x="265652" y="455"/>
                  <a:pt x="265748" y="-593"/>
                  <a:pt x="257366" y="264"/>
                </a:cubicBezTo>
                <a:cubicBezTo>
                  <a:pt x="254794" y="550"/>
                  <a:pt x="252413" y="741"/>
                  <a:pt x="250127" y="836"/>
                </a:cubicBezTo>
                <a:cubicBezTo>
                  <a:pt x="245650" y="7027"/>
                  <a:pt x="239649" y="13028"/>
                  <a:pt x="234029" y="18362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41DF67A-2FEA-156A-23EB-29CCB1D345D3}"/>
              </a:ext>
            </a:extLst>
          </p:cNvPr>
          <p:cNvSpPr/>
          <p:nvPr/>
        </p:nvSpPr>
        <p:spPr>
          <a:xfrm>
            <a:off x="9201200" y="3188910"/>
            <a:ext cx="586935" cy="997320"/>
          </a:xfrm>
          <a:custGeom>
            <a:avLst/>
            <a:gdLst>
              <a:gd name="connsiteX0" fmla="*/ 246818 w 279774"/>
              <a:gd name="connsiteY0" fmla="*/ 339090 h 475392"/>
              <a:gd name="connsiteX1" fmla="*/ 248151 w 279774"/>
              <a:gd name="connsiteY1" fmla="*/ 334804 h 475392"/>
              <a:gd name="connsiteX2" fmla="*/ 253104 w 279774"/>
              <a:gd name="connsiteY2" fmla="*/ 324326 h 475392"/>
              <a:gd name="connsiteX3" fmla="*/ 267677 w 279774"/>
              <a:gd name="connsiteY3" fmla="*/ 315278 h 475392"/>
              <a:gd name="connsiteX4" fmla="*/ 273107 w 279774"/>
              <a:gd name="connsiteY4" fmla="*/ 312420 h 475392"/>
              <a:gd name="connsiteX5" fmla="*/ 279774 w 279774"/>
              <a:gd name="connsiteY5" fmla="*/ 305562 h 475392"/>
              <a:gd name="connsiteX6" fmla="*/ 268725 w 279774"/>
              <a:gd name="connsiteY6" fmla="*/ 302228 h 475392"/>
              <a:gd name="connsiteX7" fmla="*/ 261105 w 279774"/>
              <a:gd name="connsiteY7" fmla="*/ 298418 h 475392"/>
              <a:gd name="connsiteX8" fmla="*/ 245960 w 279774"/>
              <a:gd name="connsiteY8" fmla="*/ 288417 h 475392"/>
              <a:gd name="connsiteX9" fmla="*/ 237388 w 279774"/>
              <a:gd name="connsiteY9" fmla="*/ 275082 h 475392"/>
              <a:gd name="connsiteX10" fmla="*/ 235673 w 279774"/>
              <a:gd name="connsiteY10" fmla="*/ 259175 h 475392"/>
              <a:gd name="connsiteX11" fmla="*/ 236626 w 279774"/>
              <a:gd name="connsiteY11" fmla="*/ 254794 h 475392"/>
              <a:gd name="connsiteX12" fmla="*/ 231292 w 279774"/>
              <a:gd name="connsiteY12" fmla="*/ 251555 h 475392"/>
              <a:gd name="connsiteX13" fmla="*/ 223767 w 279774"/>
              <a:gd name="connsiteY13" fmla="*/ 246793 h 475392"/>
              <a:gd name="connsiteX14" fmla="*/ 220814 w 279774"/>
              <a:gd name="connsiteY14" fmla="*/ 233648 h 475392"/>
              <a:gd name="connsiteX15" fmla="*/ 220910 w 279774"/>
              <a:gd name="connsiteY15" fmla="*/ 232315 h 475392"/>
              <a:gd name="connsiteX16" fmla="*/ 217385 w 279774"/>
              <a:gd name="connsiteY16" fmla="*/ 231172 h 475392"/>
              <a:gd name="connsiteX17" fmla="*/ 209099 w 279774"/>
              <a:gd name="connsiteY17" fmla="*/ 226409 h 475392"/>
              <a:gd name="connsiteX18" fmla="*/ 214338 w 279774"/>
              <a:gd name="connsiteY18" fmla="*/ 215170 h 475392"/>
              <a:gd name="connsiteX19" fmla="*/ 218147 w 279774"/>
              <a:gd name="connsiteY19" fmla="*/ 210788 h 475392"/>
              <a:gd name="connsiteX20" fmla="*/ 221386 w 279774"/>
              <a:gd name="connsiteY20" fmla="*/ 200978 h 475392"/>
              <a:gd name="connsiteX21" fmla="*/ 222910 w 279774"/>
              <a:gd name="connsiteY21" fmla="*/ 194120 h 475392"/>
              <a:gd name="connsiteX22" fmla="*/ 238150 w 279774"/>
              <a:gd name="connsiteY22" fmla="*/ 187452 h 475392"/>
              <a:gd name="connsiteX23" fmla="*/ 240626 w 279774"/>
              <a:gd name="connsiteY23" fmla="*/ 187547 h 475392"/>
              <a:gd name="connsiteX24" fmla="*/ 242817 w 279774"/>
              <a:gd name="connsiteY24" fmla="*/ 187262 h 475392"/>
              <a:gd name="connsiteX25" fmla="*/ 242341 w 279774"/>
              <a:gd name="connsiteY25" fmla="*/ 182689 h 475392"/>
              <a:gd name="connsiteX26" fmla="*/ 243198 w 279774"/>
              <a:gd name="connsiteY26" fmla="*/ 171545 h 475392"/>
              <a:gd name="connsiteX27" fmla="*/ 243960 w 279774"/>
              <a:gd name="connsiteY27" fmla="*/ 167068 h 475392"/>
              <a:gd name="connsiteX28" fmla="*/ 243103 w 279774"/>
              <a:gd name="connsiteY28" fmla="*/ 165449 h 475392"/>
              <a:gd name="connsiteX29" fmla="*/ 234435 w 279774"/>
              <a:gd name="connsiteY29" fmla="*/ 163925 h 475392"/>
              <a:gd name="connsiteX30" fmla="*/ 226625 w 279774"/>
              <a:gd name="connsiteY30" fmla="*/ 167164 h 475392"/>
              <a:gd name="connsiteX31" fmla="*/ 216242 w 279774"/>
              <a:gd name="connsiteY31" fmla="*/ 170783 h 475392"/>
              <a:gd name="connsiteX32" fmla="*/ 204146 w 279774"/>
              <a:gd name="connsiteY32" fmla="*/ 156686 h 475392"/>
              <a:gd name="connsiteX33" fmla="*/ 203288 w 279774"/>
              <a:gd name="connsiteY33" fmla="*/ 154210 h 475392"/>
              <a:gd name="connsiteX34" fmla="*/ 194525 w 279774"/>
              <a:gd name="connsiteY34" fmla="*/ 144304 h 475392"/>
              <a:gd name="connsiteX35" fmla="*/ 191192 w 279774"/>
              <a:gd name="connsiteY35" fmla="*/ 141351 h 475392"/>
              <a:gd name="connsiteX36" fmla="*/ 189954 w 279774"/>
              <a:gd name="connsiteY36" fmla="*/ 140113 h 475392"/>
              <a:gd name="connsiteX37" fmla="*/ 185000 w 279774"/>
              <a:gd name="connsiteY37" fmla="*/ 132874 h 475392"/>
              <a:gd name="connsiteX38" fmla="*/ 186143 w 279774"/>
              <a:gd name="connsiteY38" fmla="*/ 130016 h 475392"/>
              <a:gd name="connsiteX39" fmla="*/ 186905 w 279774"/>
              <a:gd name="connsiteY39" fmla="*/ 127064 h 475392"/>
              <a:gd name="connsiteX40" fmla="*/ 184810 w 279774"/>
              <a:gd name="connsiteY40" fmla="*/ 125254 h 475392"/>
              <a:gd name="connsiteX41" fmla="*/ 182524 w 279774"/>
              <a:gd name="connsiteY41" fmla="*/ 124492 h 475392"/>
              <a:gd name="connsiteX42" fmla="*/ 174237 w 279774"/>
              <a:gd name="connsiteY42" fmla="*/ 117062 h 475392"/>
              <a:gd name="connsiteX43" fmla="*/ 183953 w 279774"/>
              <a:gd name="connsiteY43" fmla="*/ 107632 h 475392"/>
              <a:gd name="connsiteX44" fmla="*/ 187287 w 279774"/>
              <a:gd name="connsiteY44" fmla="*/ 105728 h 475392"/>
              <a:gd name="connsiteX45" fmla="*/ 188715 w 279774"/>
              <a:gd name="connsiteY45" fmla="*/ 94869 h 475392"/>
              <a:gd name="connsiteX46" fmla="*/ 188620 w 279774"/>
              <a:gd name="connsiteY46" fmla="*/ 91059 h 475392"/>
              <a:gd name="connsiteX47" fmla="*/ 193192 w 279774"/>
              <a:gd name="connsiteY47" fmla="*/ 72962 h 475392"/>
              <a:gd name="connsiteX48" fmla="*/ 194525 w 279774"/>
              <a:gd name="connsiteY48" fmla="*/ 60484 h 475392"/>
              <a:gd name="connsiteX49" fmla="*/ 191382 w 279774"/>
              <a:gd name="connsiteY49" fmla="*/ 40481 h 475392"/>
              <a:gd name="connsiteX50" fmla="*/ 191477 w 279774"/>
              <a:gd name="connsiteY50" fmla="*/ 36481 h 475392"/>
              <a:gd name="connsiteX51" fmla="*/ 186334 w 279774"/>
              <a:gd name="connsiteY51" fmla="*/ 20764 h 475392"/>
              <a:gd name="connsiteX52" fmla="*/ 176618 w 279774"/>
              <a:gd name="connsiteY52" fmla="*/ 17335 h 475392"/>
              <a:gd name="connsiteX53" fmla="*/ 172237 w 279774"/>
              <a:gd name="connsiteY53" fmla="*/ 16478 h 475392"/>
              <a:gd name="connsiteX54" fmla="*/ 167951 w 279774"/>
              <a:gd name="connsiteY54" fmla="*/ 9811 h 475392"/>
              <a:gd name="connsiteX55" fmla="*/ 166713 w 279774"/>
              <a:gd name="connsiteY55" fmla="*/ 6001 h 475392"/>
              <a:gd name="connsiteX56" fmla="*/ 161379 w 279774"/>
              <a:gd name="connsiteY56" fmla="*/ 6191 h 475392"/>
              <a:gd name="connsiteX57" fmla="*/ 155283 w 279774"/>
              <a:gd name="connsiteY57" fmla="*/ 7334 h 475392"/>
              <a:gd name="connsiteX58" fmla="*/ 153854 w 279774"/>
              <a:gd name="connsiteY58" fmla="*/ 7334 h 475392"/>
              <a:gd name="connsiteX59" fmla="*/ 144043 w 279774"/>
              <a:gd name="connsiteY59" fmla="*/ 3334 h 475392"/>
              <a:gd name="connsiteX60" fmla="*/ 138900 w 279774"/>
              <a:gd name="connsiteY60" fmla="*/ 1048 h 475392"/>
              <a:gd name="connsiteX61" fmla="*/ 135089 w 279774"/>
              <a:gd name="connsiteY61" fmla="*/ 0 h 475392"/>
              <a:gd name="connsiteX62" fmla="*/ 126326 w 279774"/>
              <a:gd name="connsiteY62" fmla="*/ 8858 h 475392"/>
              <a:gd name="connsiteX63" fmla="*/ 126231 w 279774"/>
              <a:gd name="connsiteY63" fmla="*/ 8953 h 475392"/>
              <a:gd name="connsiteX64" fmla="*/ 134804 w 279774"/>
              <a:gd name="connsiteY64" fmla="*/ 10573 h 475392"/>
              <a:gd name="connsiteX65" fmla="*/ 143091 w 279774"/>
              <a:gd name="connsiteY65" fmla="*/ 14669 h 475392"/>
              <a:gd name="connsiteX66" fmla="*/ 144234 w 279774"/>
              <a:gd name="connsiteY66" fmla="*/ 16097 h 475392"/>
              <a:gd name="connsiteX67" fmla="*/ 147091 w 279774"/>
              <a:gd name="connsiteY67" fmla="*/ 18097 h 475392"/>
              <a:gd name="connsiteX68" fmla="*/ 153473 w 279774"/>
              <a:gd name="connsiteY68" fmla="*/ 22955 h 475392"/>
              <a:gd name="connsiteX69" fmla="*/ 155854 w 279774"/>
              <a:gd name="connsiteY69" fmla="*/ 30861 h 475392"/>
              <a:gd name="connsiteX70" fmla="*/ 148996 w 279774"/>
              <a:gd name="connsiteY70" fmla="*/ 34766 h 475392"/>
              <a:gd name="connsiteX71" fmla="*/ 147472 w 279774"/>
              <a:gd name="connsiteY71" fmla="*/ 35528 h 475392"/>
              <a:gd name="connsiteX72" fmla="*/ 148425 w 279774"/>
              <a:gd name="connsiteY72" fmla="*/ 37528 h 475392"/>
              <a:gd name="connsiteX73" fmla="*/ 150996 w 279774"/>
              <a:gd name="connsiteY73" fmla="*/ 42767 h 475392"/>
              <a:gd name="connsiteX74" fmla="*/ 146900 w 279774"/>
              <a:gd name="connsiteY74" fmla="*/ 48006 h 475392"/>
              <a:gd name="connsiteX75" fmla="*/ 144710 w 279774"/>
              <a:gd name="connsiteY75" fmla="*/ 49244 h 475392"/>
              <a:gd name="connsiteX76" fmla="*/ 146329 w 279774"/>
              <a:gd name="connsiteY76" fmla="*/ 54483 h 475392"/>
              <a:gd name="connsiteX77" fmla="*/ 140042 w 279774"/>
              <a:gd name="connsiteY77" fmla="*/ 59626 h 475392"/>
              <a:gd name="connsiteX78" fmla="*/ 137947 w 279774"/>
              <a:gd name="connsiteY78" fmla="*/ 60960 h 475392"/>
              <a:gd name="connsiteX79" fmla="*/ 137852 w 279774"/>
              <a:gd name="connsiteY79" fmla="*/ 62389 h 475392"/>
              <a:gd name="connsiteX80" fmla="*/ 137852 w 279774"/>
              <a:gd name="connsiteY80" fmla="*/ 62484 h 475392"/>
              <a:gd name="connsiteX81" fmla="*/ 138995 w 279774"/>
              <a:gd name="connsiteY81" fmla="*/ 68675 h 475392"/>
              <a:gd name="connsiteX82" fmla="*/ 133089 w 279774"/>
              <a:gd name="connsiteY82" fmla="*/ 71914 h 475392"/>
              <a:gd name="connsiteX83" fmla="*/ 129946 w 279774"/>
              <a:gd name="connsiteY83" fmla="*/ 72295 h 475392"/>
              <a:gd name="connsiteX84" fmla="*/ 125564 w 279774"/>
              <a:gd name="connsiteY84" fmla="*/ 76581 h 475392"/>
              <a:gd name="connsiteX85" fmla="*/ 124326 w 279774"/>
              <a:gd name="connsiteY85" fmla="*/ 81915 h 475392"/>
              <a:gd name="connsiteX86" fmla="*/ 116992 w 279774"/>
              <a:gd name="connsiteY86" fmla="*/ 90392 h 475392"/>
              <a:gd name="connsiteX87" fmla="*/ 111753 w 279774"/>
              <a:gd name="connsiteY87" fmla="*/ 91726 h 475392"/>
              <a:gd name="connsiteX88" fmla="*/ 94989 w 279774"/>
              <a:gd name="connsiteY88" fmla="*/ 98393 h 475392"/>
              <a:gd name="connsiteX89" fmla="*/ 92417 w 279774"/>
              <a:gd name="connsiteY89" fmla="*/ 109537 h 475392"/>
              <a:gd name="connsiteX90" fmla="*/ 91560 w 279774"/>
              <a:gd name="connsiteY90" fmla="*/ 117539 h 475392"/>
              <a:gd name="connsiteX91" fmla="*/ 85845 w 279774"/>
              <a:gd name="connsiteY91" fmla="*/ 129445 h 475392"/>
              <a:gd name="connsiteX92" fmla="*/ 83654 w 279774"/>
              <a:gd name="connsiteY92" fmla="*/ 132683 h 475392"/>
              <a:gd name="connsiteX93" fmla="*/ 86702 w 279774"/>
              <a:gd name="connsiteY93" fmla="*/ 143351 h 475392"/>
              <a:gd name="connsiteX94" fmla="*/ 91465 w 279774"/>
              <a:gd name="connsiteY94" fmla="*/ 168974 h 475392"/>
              <a:gd name="connsiteX95" fmla="*/ 86512 w 279774"/>
              <a:gd name="connsiteY95" fmla="*/ 179451 h 475392"/>
              <a:gd name="connsiteX96" fmla="*/ 80892 w 279774"/>
              <a:gd name="connsiteY96" fmla="*/ 190595 h 475392"/>
              <a:gd name="connsiteX97" fmla="*/ 76796 w 279774"/>
              <a:gd name="connsiteY97" fmla="*/ 198310 h 475392"/>
              <a:gd name="connsiteX98" fmla="*/ 63938 w 279774"/>
              <a:gd name="connsiteY98" fmla="*/ 215741 h 475392"/>
              <a:gd name="connsiteX99" fmla="*/ 56222 w 279774"/>
              <a:gd name="connsiteY99" fmla="*/ 221742 h 475392"/>
              <a:gd name="connsiteX100" fmla="*/ 49269 w 279774"/>
              <a:gd name="connsiteY100" fmla="*/ 230314 h 475392"/>
              <a:gd name="connsiteX101" fmla="*/ 43840 w 279774"/>
              <a:gd name="connsiteY101" fmla="*/ 236887 h 475392"/>
              <a:gd name="connsiteX102" fmla="*/ 37839 w 279774"/>
              <a:gd name="connsiteY102" fmla="*/ 252603 h 475392"/>
              <a:gd name="connsiteX103" fmla="*/ 31838 w 279774"/>
              <a:gd name="connsiteY103" fmla="*/ 267272 h 475392"/>
              <a:gd name="connsiteX104" fmla="*/ 29076 w 279774"/>
              <a:gd name="connsiteY104" fmla="*/ 273939 h 475392"/>
              <a:gd name="connsiteX105" fmla="*/ 25076 w 279774"/>
              <a:gd name="connsiteY105" fmla="*/ 282702 h 475392"/>
              <a:gd name="connsiteX106" fmla="*/ 20218 w 279774"/>
              <a:gd name="connsiteY106" fmla="*/ 293941 h 475392"/>
              <a:gd name="connsiteX107" fmla="*/ 20218 w 279774"/>
              <a:gd name="connsiteY107" fmla="*/ 294322 h 475392"/>
              <a:gd name="connsiteX108" fmla="*/ 16694 w 279774"/>
              <a:gd name="connsiteY108" fmla="*/ 305086 h 475392"/>
              <a:gd name="connsiteX109" fmla="*/ 12217 w 279774"/>
              <a:gd name="connsiteY109" fmla="*/ 311277 h 475392"/>
              <a:gd name="connsiteX110" fmla="*/ 9074 w 279774"/>
              <a:gd name="connsiteY110" fmla="*/ 316325 h 475392"/>
              <a:gd name="connsiteX111" fmla="*/ 7359 w 279774"/>
              <a:gd name="connsiteY111" fmla="*/ 328136 h 475392"/>
              <a:gd name="connsiteX112" fmla="*/ 7550 w 279774"/>
              <a:gd name="connsiteY112" fmla="*/ 331851 h 475392"/>
              <a:gd name="connsiteX113" fmla="*/ 6312 w 279774"/>
              <a:gd name="connsiteY113" fmla="*/ 342519 h 475392"/>
              <a:gd name="connsiteX114" fmla="*/ 1930 w 279774"/>
              <a:gd name="connsiteY114" fmla="*/ 354901 h 475392"/>
              <a:gd name="connsiteX115" fmla="*/ 1073 w 279774"/>
              <a:gd name="connsiteY115" fmla="*/ 357664 h 475392"/>
              <a:gd name="connsiteX116" fmla="*/ 1073 w 279774"/>
              <a:gd name="connsiteY116" fmla="*/ 364045 h 475392"/>
              <a:gd name="connsiteX117" fmla="*/ 4121 w 279774"/>
              <a:gd name="connsiteY117" fmla="*/ 373951 h 475392"/>
              <a:gd name="connsiteX118" fmla="*/ 3359 w 279774"/>
              <a:gd name="connsiteY118" fmla="*/ 375285 h 475392"/>
              <a:gd name="connsiteX119" fmla="*/ 2121 w 279774"/>
              <a:gd name="connsiteY119" fmla="*/ 380429 h 475392"/>
              <a:gd name="connsiteX120" fmla="*/ 5550 w 279774"/>
              <a:gd name="connsiteY120" fmla="*/ 392049 h 475392"/>
              <a:gd name="connsiteX121" fmla="*/ 4597 w 279774"/>
              <a:gd name="connsiteY121" fmla="*/ 393954 h 475392"/>
              <a:gd name="connsiteX122" fmla="*/ 3835 w 279774"/>
              <a:gd name="connsiteY122" fmla="*/ 400336 h 475392"/>
              <a:gd name="connsiteX123" fmla="*/ 6312 w 279774"/>
              <a:gd name="connsiteY123" fmla="*/ 416147 h 475392"/>
              <a:gd name="connsiteX124" fmla="*/ 6121 w 279774"/>
              <a:gd name="connsiteY124" fmla="*/ 416814 h 475392"/>
              <a:gd name="connsiteX125" fmla="*/ 5264 w 279774"/>
              <a:gd name="connsiteY125" fmla="*/ 428244 h 475392"/>
              <a:gd name="connsiteX126" fmla="*/ 6407 w 279774"/>
              <a:gd name="connsiteY126" fmla="*/ 434721 h 475392"/>
              <a:gd name="connsiteX127" fmla="*/ 6692 w 279774"/>
              <a:gd name="connsiteY127" fmla="*/ 437293 h 475392"/>
              <a:gd name="connsiteX128" fmla="*/ 12026 w 279774"/>
              <a:gd name="connsiteY128" fmla="*/ 430244 h 475392"/>
              <a:gd name="connsiteX129" fmla="*/ 28124 w 279774"/>
              <a:gd name="connsiteY129" fmla="*/ 414337 h 475392"/>
              <a:gd name="connsiteX130" fmla="*/ 31648 w 279774"/>
              <a:gd name="connsiteY130" fmla="*/ 415671 h 475392"/>
              <a:gd name="connsiteX131" fmla="*/ 31362 w 279774"/>
              <a:gd name="connsiteY131" fmla="*/ 429578 h 475392"/>
              <a:gd name="connsiteX132" fmla="*/ 29171 w 279774"/>
              <a:gd name="connsiteY132" fmla="*/ 435388 h 475392"/>
              <a:gd name="connsiteX133" fmla="*/ 27838 w 279774"/>
              <a:gd name="connsiteY133" fmla="*/ 439769 h 475392"/>
              <a:gd name="connsiteX134" fmla="*/ 29552 w 279774"/>
              <a:gd name="connsiteY134" fmla="*/ 447008 h 475392"/>
              <a:gd name="connsiteX135" fmla="*/ 53460 w 279774"/>
              <a:gd name="connsiteY135" fmla="*/ 458057 h 475392"/>
              <a:gd name="connsiteX136" fmla="*/ 63557 w 279774"/>
              <a:gd name="connsiteY136" fmla="*/ 462343 h 475392"/>
              <a:gd name="connsiteX137" fmla="*/ 72891 w 279774"/>
              <a:gd name="connsiteY137" fmla="*/ 461772 h 475392"/>
              <a:gd name="connsiteX138" fmla="*/ 80035 w 279774"/>
              <a:gd name="connsiteY138" fmla="*/ 455105 h 475392"/>
              <a:gd name="connsiteX139" fmla="*/ 80797 w 279774"/>
              <a:gd name="connsiteY139" fmla="*/ 449961 h 475392"/>
              <a:gd name="connsiteX140" fmla="*/ 86226 w 279774"/>
              <a:gd name="connsiteY140" fmla="*/ 435769 h 475392"/>
              <a:gd name="connsiteX141" fmla="*/ 93942 w 279774"/>
              <a:gd name="connsiteY141" fmla="*/ 435578 h 475392"/>
              <a:gd name="connsiteX142" fmla="*/ 112039 w 279774"/>
              <a:gd name="connsiteY142" fmla="*/ 460915 h 475392"/>
              <a:gd name="connsiteX143" fmla="*/ 111372 w 279774"/>
              <a:gd name="connsiteY143" fmla="*/ 468059 h 475392"/>
              <a:gd name="connsiteX144" fmla="*/ 110991 w 279774"/>
              <a:gd name="connsiteY144" fmla="*/ 475393 h 475392"/>
              <a:gd name="connsiteX145" fmla="*/ 110991 w 279774"/>
              <a:gd name="connsiteY145" fmla="*/ 475393 h 475392"/>
              <a:gd name="connsiteX146" fmla="*/ 111848 w 279774"/>
              <a:gd name="connsiteY146" fmla="*/ 471107 h 475392"/>
              <a:gd name="connsiteX147" fmla="*/ 115373 w 279774"/>
              <a:gd name="connsiteY147" fmla="*/ 461962 h 475392"/>
              <a:gd name="connsiteX148" fmla="*/ 120992 w 279774"/>
              <a:gd name="connsiteY148" fmla="*/ 461391 h 475392"/>
              <a:gd name="connsiteX149" fmla="*/ 127755 w 279774"/>
              <a:gd name="connsiteY149" fmla="*/ 464058 h 475392"/>
              <a:gd name="connsiteX150" fmla="*/ 132137 w 279774"/>
              <a:gd name="connsiteY150" fmla="*/ 463772 h 475392"/>
              <a:gd name="connsiteX151" fmla="*/ 142519 w 279774"/>
              <a:gd name="connsiteY151" fmla="*/ 458629 h 475392"/>
              <a:gd name="connsiteX152" fmla="*/ 148139 w 279774"/>
              <a:gd name="connsiteY152" fmla="*/ 463582 h 475392"/>
              <a:gd name="connsiteX153" fmla="*/ 163284 w 279774"/>
              <a:gd name="connsiteY153" fmla="*/ 471392 h 475392"/>
              <a:gd name="connsiteX154" fmla="*/ 164331 w 279774"/>
              <a:gd name="connsiteY154" fmla="*/ 471678 h 475392"/>
              <a:gd name="connsiteX155" fmla="*/ 165379 w 279774"/>
              <a:gd name="connsiteY155" fmla="*/ 471868 h 475392"/>
              <a:gd name="connsiteX156" fmla="*/ 165284 w 279774"/>
              <a:gd name="connsiteY156" fmla="*/ 471297 h 475392"/>
              <a:gd name="connsiteX157" fmla="*/ 164998 w 279774"/>
              <a:gd name="connsiteY157" fmla="*/ 466820 h 475392"/>
              <a:gd name="connsiteX158" fmla="*/ 169094 w 279774"/>
              <a:gd name="connsiteY158" fmla="*/ 458438 h 475392"/>
              <a:gd name="connsiteX159" fmla="*/ 178905 w 279774"/>
              <a:gd name="connsiteY159" fmla="*/ 463106 h 475392"/>
              <a:gd name="connsiteX160" fmla="*/ 180714 w 279774"/>
              <a:gd name="connsiteY160" fmla="*/ 465487 h 475392"/>
              <a:gd name="connsiteX161" fmla="*/ 188810 w 279774"/>
              <a:gd name="connsiteY161" fmla="*/ 466820 h 475392"/>
              <a:gd name="connsiteX162" fmla="*/ 192049 w 279774"/>
              <a:gd name="connsiteY162" fmla="*/ 465391 h 475392"/>
              <a:gd name="connsiteX163" fmla="*/ 212528 w 279774"/>
              <a:gd name="connsiteY163" fmla="*/ 459010 h 475392"/>
              <a:gd name="connsiteX164" fmla="*/ 225672 w 279774"/>
              <a:gd name="connsiteY164" fmla="*/ 453295 h 475392"/>
              <a:gd name="connsiteX165" fmla="*/ 249866 w 279774"/>
              <a:gd name="connsiteY165" fmla="*/ 444627 h 475392"/>
              <a:gd name="connsiteX166" fmla="*/ 252247 w 279774"/>
              <a:gd name="connsiteY166" fmla="*/ 437197 h 475392"/>
              <a:gd name="connsiteX167" fmla="*/ 252818 w 279774"/>
              <a:gd name="connsiteY167" fmla="*/ 433387 h 475392"/>
              <a:gd name="connsiteX168" fmla="*/ 248818 w 279774"/>
              <a:gd name="connsiteY168" fmla="*/ 425863 h 475392"/>
              <a:gd name="connsiteX169" fmla="*/ 244532 w 279774"/>
              <a:gd name="connsiteY169" fmla="*/ 406908 h 475392"/>
              <a:gd name="connsiteX170" fmla="*/ 252723 w 279774"/>
              <a:gd name="connsiteY170" fmla="*/ 400241 h 475392"/>
              <a:gd name="connsiteX171" fmla="*/ 256819 w 279774"/>
              <a:gd name="connsiteY171" fmla="*/ 397574 h 475392"/>
              <a:gd name="connsiteX172" fmla="*/ 257962 w 279774"/>
              <a:gd name="connsiteY172" fmla="*/ 394811 h 475392"/>
              <a:gd name="connsiteX173" fmla="*/ 257009 w 279774"/>
              <a:gd name="connsiteY173" fmla="*/ 393764 h 475392"/>
              <a:gd name="connsiteX174" fmla="*/ 250533 w 279774"/>
              <a:gd name="connsiteY174" fmla="*/ 388620 h 475392"/>
              <a:gd name="connsiteX175" fmla="*/ 253009 w 279774"/>
              <a:gd name="connsiteY175" fmla="*/ 383476 h 475392"/>
              <a:gd name="connsiteX176" fmla="*/ 254247 w 279774"/>
              <a:gd name="connsiteY176" fmla="*/ 382619 h 475392"/>
              <a:gd name="connsiteX177" fmla="*/ 259200 w 279774"/>
              <a:gd name="connsiteY177" fmla="*/ 378428 h 475392"/>
              <a:gd name="connsiteX178" fmla="*/ 251485 w 279774"/>
              <a:gd name="connsiteY178" fmla="*/ 375666 h 475392"/>
              <a:gd name="connsiteX179" fmla="*/ 242627 w 279774"/>
              <a:gd name="connsiteY179" fmla="*/ 372809 h 475392"/>
              <a:gd name="connsiteX180" fmla="*/ 232911 w 279774"/>
              <a:gd name="connsiteY180" fmla="*/ 361569 h 475392"/>
              <a:gd name="connsiteX181" fmla="*/ 234340 w 279774"/>
              <a:gd name="connsiteY181" fmla="*/ 355283 h 475392"/>
              <a:gd name="connsiteX182" fmla="*/ 246818 w 279774"/>
              <a:gd name="connsiteY182" fmla="*/ 339090 h 47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79774" h="475392">
                <a:moveTo>
                  <a:pt x="246818" y="339090"/>
                </a:moveTo>
                <a:cubicBezTo>
                  <a:pt x="247294" y="337757"/>
                  <a:pt x="247770" y="336328"/>
                  <a:pt x="248151" y="334804"/>
                </a:cubicBezTo>
                <a:cubicBezTo>
                  <a:pt x="249294" y="330899"/>
                  <a:pt x="250437" y="326803"/>
                  <a:pt x="253104" y="324326"/>
                </a:cubicBezTo>
                <a:cubicBezTo>
                  <a:pt x="257105" y="320707"/>
                  <a:pt x="262725" y="317849"/>
                  <a:pt x="267677" y="315278"/>
                </a:cubicBezTo>
                <a:cubicBezTo>
                  <a:pt x="269678" y="314325"/>
                  <a:pt x="271488" y="313372"/>
                  <a:pt x="273107" y="312420"/>
                </a:cubicBezTo>
                <a:cubicBezTo>
                  <a:pt x="276917" y="310229"/>
                  <a:pt x="279298" y="307848"/>
                  <a:pt x="279774" y="305562"/>
                </a:cubicBezTo>
                <a:cubicBezTo>
                  <a:pt x="274917" y="305276"/>
                  <a:pt x="271011" y="304419"/>
                  <a:pt x="268725" y="302228"/>
                </a:cubicBezTo>
                <a:cubicBezTo>
                  <a:pt x="266058" y="299561"/>
                  <a:pt x="264915" y="298418"/>
                  <a:pt x="261105" y="298418"/>
                </a:cubicBezTo>
                <a:cubicBezTo>
                  <a:pt x="255581" y="298418"/>
                  <a:pt x="247866" y="294037"/>
                  <a:pt x="245960" y="288417"/>
                </a:cubicBezTo>
                <a:cubicBezTo>
                  <a:pt x="244817" y="284607"/>
                  <a:pt x="240246" y="277939"/>
                  <a:pt x="237388" y="275082"/>
                </a:cubicBezTo>
                <a:cubicBezTo>
                  <a:pt x="233292" y="270986"/>
                  <a:pt x="231673" y="263176"/>
                  <a:pt x="235673" y="259175"/>
                </a:cubicBezTo>
                <a:cubicBezTo>
                  <a:pt x="238341" y="256508"/>
                  <a:pt x="237864" y="255937"/>
                  <a:pt x="236626" y="254794"/>
                </a:cubicBezTo>
                <a:cubicBezTo>
                  <a:pt x="235578" y="253651"/>
                  <a:pt x="233388" y="252603"/>
                  <a:pt x="231292" y="251555"/>
                </a:cubicBezTo>
                <a:cubicBezTo>
                  <a:pt x="228625" y="250222"/>
                  <a:pt x="225767" y="248793"/>
                  <a:pt x="223767" y="246793"/>
                </a:cubicBezTo>
                <a:cubicBezTo>
                  <a:pt x="220243" y="243268"/>
                  <a:pt x="220529" y="237458"/>
                  <a:pt x="220814" y="233648"/>
                </a:cubicBezTo>
                <a:cubicBezTo>
                  <a:pt x="220814" y="233172"/>
                  <a:pt x="220910" y="232696"/>
                  <a:pt x="220910" y="232315"/>
                </a:cubicBezTo>
                <a:cubicBezTo>
                  <a:pt x="220148" y="231934"/>
                  <a:pt x="218529" y="231458"/>
                  <a:pt x="217385" y="231172"/>
                </a:cubicBezTo>
                <a:cubicBezTo>
                  <a:pt x="213956" y="230219"/>
                  <a:pt x="210337" y="229267"/>
                  <a:pt x="209099" y="226409"/>
                </a:cubicBezTo>
                <a:cubicBezTo>
                  <a:pt x="207384" y="222504"/>
                  <a:pt x="210909" y="218789"/>
                  <a:pt x="214338" y="215170"/>
                </a:cubicBezTo>
                <a:cubicBezTo>
                  <a:pt x="215671" y="213741"/>
                  <a:pt x="217195" y="212217"/>
                  <a:pt x="218147" y="210788"/>
                </a:cubicBezTo>
                <a:cubicBezTo>
                  <a:pt x="220052" y="208121"/>
                  <a:pt x="220624" y="204787"/>
                  <a:pt x="221386" y="200978"/>
                </a:cubicBezTo>
                <a:cubicBezTo>
                  <a:pt x="221767" y="198787"/>
                  <a:pt x="222243" y="196501"/>
                  <a:pt x="222910" y="194120"/>
                </a:cubicBezTo>
                <a:cubicBezTo>
                  <a:pt x="225101" y="186880"/>
                  <a:pt x="233006" y="187262"/>
                  <a:pt x="238150" y="187452"/>
                </a:cubicBezTo>
                <a:cubicBezTo>
                  <a:pt x="239102" y="187452"/>
                  <a:pt x="239864" y="187547"/>
                  <a:pt x="240626" y="187547"/>
                </a:cubicBezTo>
                <a:cubicBezTo>
                  <a:pt x="242055" y="187547"/>
                  <a:pt x="242627" y="187357"/>
                  <a:pt x="242817" y="187262"/>
                </a:cubicBezTo>
                <a:cubicBezTo>
                  <a:pt x="243008" y="186690"/>
                  <a:pt x="242817" y="185166"/>
                  <a:pt x="242341" y="182689"/>
                </a:cubicBezTo>
                <a:cubicBezTo>
                  <a:pt x="241484" y="178499"/>
                  <a:pt x="242436" y="174593"/>
                  <a:pt x="243198" y="171545"/>
                </a:cubicBezTo>
                <a:cubicBezTo>
                  <a:pt x="243579" y="169926"/>
                  <a:pt x="243960" y="168307"/>
                  <a:pt x="243960" y="167068"/>
                </a:cubicBezTo>
                <a:cubicBezTo>
                  <a:pt x="243960" y="166878"/>
                  <a:pt x="243960" y="166211"/>
                  <a:pt x="243103" y="165449"/>
                </a:cubicBezTo>
                <a:cubicBezTo>
                  <a:pt x="241769" y="164306"/>
                  <a:pt x="238817" y="163259"/>
                  <a:pt x="234435" y="163925"/>
                </a:cubicBezTo>
                <a:cubicBezTo>
                  <a:pt x="231483" y="164306"/>
                  <a:pt x="229196" y="165735"/>
                  <a:pt x="226625" y="167164"/>
                </a:cubicBezTo>
                <a:cubicBezTo>
                  <a:pt x="223577" y="168974"/>
                  <a:pt x="220338" y="170783"/>
                  <a:pt x="216242" y="170783"/>
                </a:cubicBezTo>
                <a:cubicBezTo>
                  <a:pt x="208718" y="170783"/>
                  <a:pt x="206051" y="162592"/>
                  <a:pt x="204146" y="156686"/>
                </a:cubicBezTo>
                <a:cubicBezTo>
                  <a:pt x="203860" y="155829"/>
                  <a:pt x="203574" y="154972"/>
                  <a:pt x="203288" y="154210"/>
                </a:cubicBezTo>
                <a:cubicBezTo>
                  <a:pt x="201955" y="150495"/>
                  <a:pt x="197859" y="147066"/>
                  <a:pt x="194525" y="144304"/>
                </a:cubicBezTo>
                <a:cubicBezTo>
                  <a:pt x="193287" y="143256"/>
                  <a:pt x="192144" y="142303"/>
                  <a:pt x="191192" y="141351"/>
                </a:cubicBezTo>
                <a:cubicBezTo>
                  <a:pt x="190811" y="140970"/>
                  <a:pt x="190334" y="140494"/>
                  <a:pt x="189954" y="140113"/>
                </a:cubicBezTo>
                <a:cubicBezTo>
                  <a:pt x="187191" y="137446"/>
                  <a:pt x="185096" y="135350"/>
                  <a:pt x="185000" y="132874"/>
                </a:cubicBezTo>
                <a:cubicBezTo>
                  <a:pt x="185000" y="131826"/>
                  <a:pt x="185381" y="130778"/>
                  <a:pt x="186143" y="130016"/>
                </a:cubicBezTo>
                <a:cubicBezTo>
                  <a:pt x="186525" y="129635"/>
                  <a:pt x="187191" y="128207"/>
                  <a:pt x="186905" y="127064"/>
                </a:cubicBezTo>
                <a:cubicBezTo>
                  <a:pt x="186810" y="126778"/>
                  <a:pt x="186620" y="125920"/>
                  <a:pt x="184810" y="125254"/>
                </a:cubicBezTo>
                <a:cubicBezTo>
                  <a:pt x="184048" y="124968"/>
                  <a:pt x="183191" y="124778"/>
                  <a:pt x="182524" y="124492"/>
                </a:cubicBezTo>
                <a:cubicBezTo>
                  <a:pt x="178047" y="123063"/>
                  <a:pt x="174237" y="121920"/>
                  <a:pt x="174237" y="117062"/>
                </a:cubicBezTo>
                <a:cubicBezTo>
                  <a:pt x="174237" y="112966"/>
                  <a:pt x="179190" y="110204"/>
                  <a:pt x="183953" y="107632"/>
                </a:cubicBezTo>
                <a:cubicBezTo>
                  <a:pt x="185191" y="106966"/>
                  <a:pt x="186429" y="106299"/>
                  <a:pt x="187287" y="105728"/>
                </a:cubicBezTo>
                <a:cubicBezTo>
                  <a:pt x="189096" y="104489"/>
                  <a:pt x="188906" y="98679"/>
                  <a:pt x="188715" y="94869"/>
                </a:cubicBezTo>
                <a:cubicBezTo>
                  <a:pt x="188620" y="93535"/>
                  <a:pt x="188620" y="92297"/>
                  <a:pt x="188620" y="91059"/>
                </a:cubicBezTo>
                <a:cubicBezTo>
                  <a:pt x="188620" y="85820"/>
                  <a:pt x="190716" y="75533"/>
                  <a:pt x="193192" y="72962"/>
                </a:cubicBezTo>
                <a:cubicBezTo>
                  <a:pt x="194430" y="71342"/>
                  <a:pt x="196907" y="62770"/>
                  <a:pt x="194525" y="60484"/>
                </a:cubicBezTo>
                <a:cubicBezTo>
                  <a:pt x="190620" y="56578"/>
                  <a:pt x="191001" y="47625"/>
                  <a:pt x="191382" y="40481"/>
                </a:cubicBezTo>
                <a:cubicBezTo>
                  <a:pt x="191477" y="38957"/>
                  <a:pt x="191477" y="37528"/>
                  <a:pt x="191477" y="36481"/>
                </a:cubicBezTo>
                <a:cubicBezTo>
                  <a:pt x="191477" y="31242"/>
                  <a:pt x="188810" y="24670"/>
                  <a:pt x="186334" y="20764"/>
                </a:cubicBezTo>
                <a:cubicBezTo>
                  <a:pt x="185000" y="18669"/>
                  <a:pt x="180143" y="17907"/>
                  <a:pt x="176618" y="17335"/>
                </a:cubicBezTo>
                <a:cubicBezTo>
                  <a:pt x="174999" y="17050"/>
                  <a:pt x="173380" y="16764"/>
                  <a:pt x="172237" y="16478"/>
                </a:cubicBezTo>
                <a:cubicBezTo>
                  <a:pt x="168522" y="15335"/>
                  <a:pt x="168237" y="12097"/>
                  <a:pt x="167951" y="9811"/>
                </a:cubicBezTo>
                <a:cubicBezTo>
                  <a:pt x="167760" y="8001"/>
                  <a:pt x="167570" y="6858"/>
                  <a:pt x="166713" y="6001"/>
                </a:cubicBezTo>
                <a:cubicBezTo>
                  <a:pt x="165760" y="5048"/>
                  <a:pt x="164426" y="5334"/>
                  <a:pt x="161379" y="6191"/>
                </a:cubicBezTo>
                <a:cubicBezTo>
                  <a:pt x="159569" y="6668"/>
                  <a:pt x="157473" y="7334"/>
                  <a:pt x="155283" y="7334"/>
                </a:cubicBezTo>
                <a:cubicBezTo>
                  <a:pt x="154711" y="7334"/>
                  <a:pt x="154235" y="7334"/>
                  <a:pt x="153854" y="7334"/>
                </a:cubicBezTo>
                <a:cubicBezTo>
                  <a:pt x="149663" y="7334"/>
                  <a:pt x="146329" y="7429"/>
                  <a:pt x="144043" y="3334"/>
                </a:cubicBezTo>
                <a:cubicBezTo>
                  <a:pt x="143471" y="2191"/>
                  <a:pt x="141947" y="1810"/>
                  <a:pt x="138900" y="1048"/>
                </a:cubicBezTo>
                <a:cubicBezTo>
                  <a:pt x="137756" y="762"/>
                  <a:pt x="136518" y="476"/>
                  <a:pt x="135089" y="0"/>
                </a:cubicBezTo>
                <a:cubicBezTo>
                  <a:pt x="131660" y="3429"/>
                  <a:pt x="128327" y="6763"/>
                  <a:pt x="126326" y="8858"/>
                </a:cubicBezTo>
                <a:cubicBezTo>
                  <a:pt x="126231" y="8858"/>
                  <a:pt x="126231" y="8953"/>
                  <a:pt x="126231" y="8953"/>
                </a:cubicBezTo>
                <a:cubicBezTo>
                  <a:pt x="127469" y="9716"/>
                  <a:pt x="130994" y="10573"/>
                  <a:pt x="134804" y="10573"/>
                </a:cubicBezTo>
                <a:cubicBezTo>
                  <a:pt x="139662" y="10573"/>
                  <a:pt x="141471" y="12382"/>
                  <a:pt x="143091" y="14669"/>
                </a:cubicBezTo>
                <a:cubicBezTo>
                  <a:pt x="143471" y="15145"/>
                  <a:pt x="143852" y="15621"/>
                  <a:pt x="144234" y="16097"/>
                </a:cubicBezTo>
                <a:cubicBezTo>
                  <a:pt x="144996" y="16859"/>
                  <a:pt x="145948" y="17431"/>
                  <a:pt x="147091" y="18097"/>
                </a:cubicBezTo>
                <a:cubicBezTo>
                  <a:pt x="148805" y="19145"/>
                  <a:pt x="150996" y="20479"/>
                  <a:pt x="153473" y="22955"/>
                </a:cubicBezTo>
                <a:cubicBezTo>
                  <a:pt x="156044" y="25432"/>
                  <a:pt x="156902" y="28384"/>
                  <a:pt x="155854" y="30861"/>
                </a:cubicBezTo>
                <a:cubicBezTo>
                  <a:pt x="154806" y="33242"/>
                  <a:pt x="152330" y="34766"/>
                  <a:pt x="148996" y="34766"/>
                </a:cubicBezTo>
                <a:cubicBezTo>
                  <a:pt x="148520" y="34766"/>
                  <a:pt x="147663" y="34862"/>
                  <a:pt x="147472" y="35528"/>
                </a:cubicBezTo>
                <a:cubicBezTo>
                  <a:pt x="147281" y="36005"/>
                  <a:pt x="147567" y="36862"/>
                  <a:pt x="148425" y="37528"/>
                </a:cubicBezTo>
                <a:cubicBezTo>
                  <a:pt x="150996" y="39338"/>
                  <a:pt x="151187" y="41624"/>
                  <a:pt x="150996" y="42767"/>
                </a:cubicBezTo>
                <a:cubicBezTo>
                  <a:pt x="150710" y="44958"/>
                  <a:pt x="149187" y="46958"/>
                  <a:pt x="146900" y="48006"/>
                </a:cubicBezTo>
                <a:cubicBezTo>
                  <a:pt x="146043" y="48387"/>
                  <a:pt x="145281" y="48863"/>
                  <a:pt x="144710" y="49244"/>
                </a:cubicBezTo>
                <a:cubicBezTo>
                  <a:pt x="146234" y="50482"/>
                  <a:pt x="146900" y="52387"/>
                  <a:pt x="146329" y="54483"/>
                </a:cubicBezTo>
                <a:cubicBezTo>
                  <a:pt x="145662" y="57055"/>
                  <a:pt x="143186" y="59626"/>
                  <a:pt x="140042" y="59626"/>
                </a:cubicBezTo>
                <a:cubicBezTo>
                  <a:pt x="139471" y="59626"/>
                  <a:pt x="138518" y="60198"/>
                  <a:pt x="137947" y="60960"/>
                </a:cubicBezTo>
                <a:cubicBezTo>
                  <a:pt x="137471" y="61722"/>
                  <a:pt x="137756" y="62198"/>
                  <a:pt x="137852" y="62389"/>
                </a:cubicBezTo>
                <a:lnTo>
                  <a:pt x="137852" y="62484"/>
                </a:lnTo>
                <a:cubicBezTo>
                  <a:pt x="138995" y="64580"/>
                  <a:pt x="139947" y="66580"/>
                  <a:pt x="138995" y="68675"/>
                </a:cubicBezTo>
                <a:cubicBezTo>
                  <a:pt x="137947" y="70771"/>
                  <a:pt x="135566" y="71437"/>
                  <a:pt x="133089" y="71914"/>
                </a:cubicBezTo>
                <a:cubicBezTo>
                  <a:pt x="131851" y="72104"/>
                  <a:pt x="130803" y="72199"/>
                  <a:pt x="129946" y="72295"/>
                </a:cubicBezTo>
                <a:cubicBezTo>
                  <a:pt x="127565" y="72485"/>
                  <a:pt x="127374" y="72580"/>
                  <a:pt x="125564" y="76581"/>
                </a:cubicBezTo>
                <a:cubicBezTo>
                  <a:pt x="124612" y="78676"/>
                  <a:pt x="124517" y="80296"/>
                  <a:pt x="124326" y="81915"/>
                </a:cubicBezTo>
                <a:cubicBezTo>
                  <a:pt x="123945" y="85820"/>
                  <a:pt x="123183" y="88773"/>
                  <a:pt x="116992" y="90392"/>
                </a:cubicBezTo>
                <a:cubicBezTo>
                  <a:pt x="115373" y="90868"/>
                  <a:pt x="113563" y="91249"/>
                  <a:pt x="111753" y="91726"/>
                </a:cubicBezTo>
                <a:cubicBezTo>
                  <a:pt x="105181" y="93250"/>
                  <a:pt x="97751" y="94964"/>
                  <a:pt x="94989" y="98393"/>
                </a:cubicBezTo>
                <a:cubicBezTo>
                  <a:pt x="92798" y="101060"/>
                  <a:pt x="92608" y="105156"/>
                  <a:pt x="92417" y="109537"/>
                </a:cubicBezTo>
                <a:cubicBezTo>
                  <a:pt x="92322" y="112205"/>
                  <a:pt x="92132" y="114967"/>
                  <a:pt x="91560" y="117539"/>
                </a:cubicBezTo>
                <a:cubicBezTo>
                  <a:pt x="90227" y="123063"/>
                  <a:pt x="88322" y="125920"/>
                  <a:pt x="85845" y="129445"/>
                </a:cubicBezTo>
                <a:cubicBezTo>
                  <a:pt x="85179" y="130493"/>
                  <a:pt x="84417" y="131540"/>
                  <a:pt x="83654" y="132683"/>
                </a:cubicBezTo>
                <a:cubicBezTo>
                  <a:pt x="82416" y="134684"/>
                  <a:pt x="81273" y="137922"/>
                  <a:pt x="86702" y="143351"/>
                </a:cubicBezTo>
                <a:cubicBezTo>
                  <a:pt x="90798" y="147447"/>
                  <a:pt x="96513" y="159449"/>
                  <a:pt x="91465" y="168974"/>
                </a:cubicBezTo>
                <a:cubicBezTo>
                  <a:pt x="89560" y="172593"/>
                  <a:pt x="88036" y="176022"/>
                  <a:pt x="86512" y="179451"/>
                </a:cubicBezTo>
                <a:cubicBezTo>
                  <a:pt x="84607" y="183833"/>
                  <a:pt x="82892" y="187547"/>
                  <a:pt x="80892" y="190595"/>
                </a:cubicBezTo>
                <a:cubicBezTo>
                  <a:pt x="79844" y="192119"/>
                  <a:pt x="78416" y="195072"/>
                  <a:pt x="76796" y="198310"/>
                </a:cubicBezTo>
                <a:cubicBezTo>
                  <a:pt x="71558" y="208883"/>
                  <a:pt x="68034" y="215360"/>
                  <a:pt x="63938" y="215741"/>
                </a:cubicBezTo>
                <a:cubicBezTo>
                  <a:pt x="60890" y="216027"/>
                  <a:pt x="58794" y="217646"/>
                  <a:pt x="56222" y="221742"/>
                </a:cubicBezTo>
                <a:cubicBezTo>
                  <a:pt x="54698" y="224123"/>
                  <a:pt x="51936" y="227266"/>
                  <a:pt x="49269" y="230314"/>
                </a:cubicBezTo>
                <a:cubicBezTo>
                  <a:pt x="47269" y="232601"/>
                  <a:pt x="45173" y="234982"/>
                  <a:pt x="43840" y="236887"/>
                </a:cubicBezTo>
                <a:cubicBezTo>
                  <a:pt x="40983" y="240697"/>
                  <a:pt x="38696" y="248412"/>
                  <a:pt x="37839" y="252603"/>
                </a:cubicBezTo>
                <a:cubicBezTo>
                  <a:pt x="36887" y="257175"/>
                  <a:pt x="34505" y="262128"/>
                  <a:pt x="31838" y="267272"/>
                </a:cubicBezTo>
                <a:cubicBezTo>
                  <a:pt x="30791" y="269367"/>
                  <a:pt x="29934" y="271748"/>
                  <a:pt x="29076" y="273939"/>
                </a:cubicBezTo>
                <a:cubicBezTo>
                  <a:pt x="27933" y="277178"/>
                  <a:pt x="26790" y="280226"/>
                  <a:pt x="25076" y="282702"/>
                </a:cubicBezTo>
                <a:cubicBezTo>
                  <a:pt x="22313" y="286798"/>
                  <a:pt x="20218" y="291560"/>
                  <a:pt x="20218" y="293941"/>
                </a:cubicBezTo>
                <a:lnTo>
                  <a:pt x="20218" y="294322"/>
                </a:lnTo>
                <a:cubicBezTo>
                  <a:pt x="20218" y="297847"/>
                  <a:pt x="20123" y="298990"/>
                  <a:pt x="16694" y="305086"/>
                </a:cubicBezTo>
                <a:cubicBezTo>
                  <a:pt x="15075" y="308039"/>
                  <a:pt x="13455" y="309848"/>
                  <a:pt x="12217" y="311277"/>
                </a:cubicBezTo>
                <a:cubicBezTo>
                  <a:pt x="10788" y="312991"/>
                  <a:pt x="9741" y="314039"/>
                  <a:pt x="9074" y="316325"/>
                </a:cubicBezTo>
                <a:cubicBezTo>
                  <a:pt x="7645" y="321088"/>
                  <a:pt x="7359" y="323945"/>
                  <a:pt x="7359" y="328136"/>
                </a:cubicBezTo>
                <a:cubicBezTo>
                  <a:pt x="7359" y="329279"/>
                  <a:pt x="7454" y="330518"/>
                  <a:pt x="7550" y="331851"/>
                </a:cubicBezTo>
                <a:cubicBezTo>
                  <a:pt x="7835" y="335566"/>
                  <a:pt x="8121" y="339376"/>
                  <a:pt x="6312" y="342519"/>
                </a:cubicBezTo>
                <a:cubicBezTo>
                  <a:pt x="4502" y="345758"/>
                  <a:pt x="3073" y="350806"/>
                  <a:pt x="1930" y="354901"/>
                </a:cubicBezTo>
                <a:cubicBezTo>
                  <a:pt x="1644" y="355854"/>
                  <a:pt x="1359" y="356807"/>
                  <a:pt x="1073" y="357664"/>
                </a:cubicBezTo>
                <a:cubicBezTo>
                  <a:pt x="-261" y="361569"/>
                  <a:pt x="-451" y="362903"/>
                  <a:pt x="1073" y="364045"/>
                </a:cubicBezTo>
                <a:cubicBezTo>
                  <a:pt x="4692" y="366808"/>
                  <a:pt x="5930" y="370713"/>
                  <a:pt x="4121" y="373951"/>
                </a:cubicBezTo>
                <a:cubicBezTo>
                  <a:pt x="3930" y="374333"/>
                  <a:pt x="3644" y="374809"/>
                  <a:pt x="3359" y="375285"/>
                </a:cubicBezTo>
                <a:cubicBezTo>
                  <a:pt x="1549" y="378428"/>
                  <a:pt x="1263" y="379571"/>
                  <a:pt x="2121" y="380429"/>
                </a:cubicBezTo>
                <a:cubicBezTo>
                  <a:pt x="5835" y="384143"/>
                  <a:pt x="7073" y="388430"/>
                  <a:pt x="5550" y="392049"/>
                </a:cubicBezTo>
                <a:cubicBezTo>
                  <a:pt x="5264" y="392716"/>
                  <a:pt x="4883" y="393383"/>
                  <a:pt x="4597" y="393954"/>
                </a:cubicBezTo>
                <a:cubicBezTo>
                  <a:pt x="3454" y="396049"/>
                  <a:pt x="2501" y="397669"/>
                  <a:pt x="3835" y="400336"/>
                </a:cubicBezTo>
                <a:cubicBezTo>
                  <a:pt x="6216" y="405289"/>
                  <a:pt x="8217" y="410623"/>
                  <a:pt x="6312" y="416147"/>
                </a:cubicBezTo>
                <a:lnTo>
                  <a:pt x="6121" y="416814"/>
                </a:lnTo>
                <a:cubicBezTo>
                  <a:pt x="4692" y="420814"/>
                  <a:pt x="3835" y="423482"/>
                  <a:pt x="5264" y="428244"/>
                </a:cubicBezTo>
                <a:cubicBezTo>
                  <a:pt x="6026" y="430720"/>
                  <a:pt x="6216" y="433007"/>
                  <a:pt x="6407" y="434721"/>
                </a:cubicBezTo>
                <a:cubicBezTo>
                  <a:pt x="6502" y="435769"/>
                  <a:pt x="6597" y="436626"/>
                  <a:pt x="6692" y="437293"/>
                </a:cubicBezTo>
                <a:cubicBezTo>
                  <a:pt x="8312" y="435388"/>
                  <a:pt x="10121" y="432816"/>
                  <a:pt x="12026" y="430244"/>
                </a:cubicBezTo>
                <a:cubicBezTo>
                  <a:pt x="19170" y="420529"/>
                  <a:pt x="23838" y="414623"/>
                  <a:pt x="28124" y="414337"/>
                </a:cubicBezTo>
                <a:cubicBezTo>
                  <a:pt x="29457" y="414242"/>
                  <a:pt x="30791" y="414718"/>
                  <a:pt x="31648" y="415671"/>
                </a:cubicBezTo>
                <a:cubicBezTo>
                  <a:pt x="35839" y="419862"/>
                  <a:pt x="33363" y="425291"/>
                  <a:pt x="31362" y="429578"/>
                </a:cubicBezTo>
                <a:cubicBezTo>
                  <a:pt x="30505" y="431483"/>
                  <a:pt x="29552" y="433483"/>
                  <a:pt x="29171" y="435388"/>
                </a:cubicBezTo>
                <a:cubicBezTo>
                  <a:pt x="28791" y="437102"/>
                  <a:pt x="28314" y="438531"/>
                  <a:pt x="27838" y="439769"/>
                </a:cubicBezTo>
                <a:cubicBezTo>
                  <a:pt x="26409" y="443674"/>
                  <a:pt x="26123" y="444722"/>
                  <a:pt x="29552" y="447008"/>
                </a:cubicBezTo>
                <a:cubicBezTo>
                  <a:pt x="34029" y="449866"/>
                  <a:pt x="44792" y="454438"/>
                  <a:pt x="53460" y="458057"/>
                </a:cubicBezTo>
                <a:cubicBezTo>
                  <a:pt x="57556" y="459772"/>
                  <a:pt x="61080" y="461296"/>
                  <a:pt x="63557" y="462343"/>
                </a:cubicBezTo>
                <a:cubicBezTo>
                  <a:pt x="66129" y="463487"/>
                  <a:pt x="69558" y="463296"/>
                  <a:pt x="72891" y="461772"/>
                </a:cubicBezTo>
                <a:cubicBezTo>
                  <a:pt x="76320" y="460248"/>
                  <a:pt x="79273" y="457486"/>
                  <a:pt x="80035" y="455105"/>
                </a:cubicBezTo>
                <a:cubicBezTo>
                  <a:pt x="80416" y="453866"/>
                  <a:pt x="80606" y="451961"/>
                  <a:pt x="80797" y="449961"/>
                </a:cubicBezTo>
                <a:cubicBezTo>
                  <a:pt x="81368" y="444532"/>
                  <a:pt x="82035" y="438245"/>
                  <a:pt x="86226" y="435769"/>
                </a:cubicBezTo>
                <a:cubicBezTo>
                  <a:pt x="88322" y="434531"/>
                  <a:pt x="90989" y="434435"/>
                  <a:pt x="93942" y="435578"/>
                </a:cubicBezTo>
                <a:cubicBezTo>
                  <a:pt x="105752" y="440150"/>
                  <a:pt x="112039" y="453199"/>
                  <a:pt x="112039" y="460915"/>
                </a:cubicBezTo>
                <a:cubicBezTo>
                  <a:pt x="112039" y="463201"/>
                  <a:pt x="111658" y="465677"/>
                  <a:pt x="111372" y="468059"/>
                </a:cubicBezTo>
                <a:cubicBezTo>
                  <a:pt x="111087" y="470154"/>
                  <a:pt x="110420" y="474440"/>
                  <a:pt x="110991" y="475393"/>
                </a:cubicBezTo>
                <a:cubicBezTo>
                  <a:pt x="110991" y="475393"/>
                  <a:pt x="110991" y="475393"/>
                  <a:pt x="110991" y="475393"/>
                </a:cubicBezTo>
                <a:cubicBezTo>
                  <a:pt x="111467" y="474631"/>
                  <a:pt x="111658" y="472440"/>
                  <a:pt x="111848" y="471107"/>
                </a:cubicBezTo>
                <a:cubicBezTo>
                  <a:pt x="112229" y="467678"/>
                  <a:pt x="112610" y="463868"/>
                  <a:pt x="115373" y="461962"/>
                </a:cubicBezTo>
                <a:cubicBezTo>
                  <a:pt x="116897" y="460915"/>
                  <a:pt x="118802" y="460820"/>
                  <a:pt x="120992" y="461391"/>
                </a:cubicBezTo>
                <a:cubicBezTo>
                  <a:pt x="124041" y="462343"/>
                  <a:pt x="126231" y="463296"/>
                  <a:pt x="127755" y="464058"/>
                </a:cubicBezTo>
                <a:cubicBezTo>
                  <a:pt x="130613" y="465391"/>
                  <a:pt x="130613" y="465391"/>
                  <a:pt x="132137" y="463772"/>
                </a:cubicBezTo>
                <a:cubicBezTo>
                  <a:pt x="134613" y="461296"/>
                  <a:pt x="138518" y="457962"/>
                  <a:pt x="142519" y="458629"/>
                </a:cubicBezTo>
                <a:cubicBezTo>
                  <a:pt x="144900" y="459010"/>
                  <a:pt x="146805" y="460724"/>
                  <a:pt x="148139" y="463582"/>
                </a:cubicBezTo>
                <a:cubicBezTo>
                  <a:pt x="150425" y="468344"/>
                  <a:pt x="157854" y="470059"/>
                  <a:pt x="163284" y="471392"/>
                </a:cubicBezTo>
                <a:lnTo>
                  <a:pt x="164331" y="471678"/>
                </a:lnTo>
                <a:cubicBezTo>
                  <a:pt x="164712" y="471773"/>
                  <a:pt x="165093" y="471868"/>
                  <a:pt x="165379" y="471868"/>
                </a:cubicBezTo>
                <a:cubicBezTo>
                  <a:pt x="165379" y="471678"/>
                  <a:pt x="165284" y="471487"/>
                  <a:pt x="165284" y="471297"/>
                </a:cubicBezTo>
                <a:cubicBezTo>
                  <a:pt x="165188" y="470154"/>
                  <a:pt x="164998" y="468630"/>
                  <a:pt x="164998" y="466820"/>
                </a:cubicBezTo>
                <a:cubicBezTo>
                  <a:pt x="164998" y="460820"/>
                  <a:pt x="167570" y="459010"/>
                  <a:pt x="169094" y="458438"/>
                </a:cubicBezTo>
                <a:cubicBezTo>
                  <a:pt x="171951" y="457391"/>
                  <a:pt x="175285" y="458914"/>
                  <a:pt x="178905" y="463106"/>
                </a:cubicBezTo>
                <a:cubicBezTo>
                  <a:pt x="179667" y="463963"/>
                  <a:pt x="180238" y="464820"/>
                  <a:pt x="180714" y="465487"/>
                </a:cubicBezTo>
                <a:cubicBezTo>
                  <a:pt x="182619" y="468249"/>
                  <a:pt x="183381" y="469297"/>
                  <a:pt x="188810" y="466820"/>
                </a:cubicBezTo>
                <a:cubicBezTo>
                  <a:pt x="189954" y="466344"/>
                  <a:pt x="191001" y="465868"/>
                  <a:pt x="192049" y="465391"/>
                </a:cubicBezTo>
                <a:cubicBezTo>
                  <a:pt x="199859" y="461867"/>
                  <a:pt x="206051" y="459010"/>
                  <a:pt x="212528" y="459010"/>
                </a:cubicBezTo>
                <a:cubicBezTo>
                  <a:pt x="217767" y="459010"/>
                  <a:pt x="221672" y="457295"/>
                  <a:pt x="225672" y="453295"/>
                </a:cubicBezTo>
                <a:cubicBezTo>
                  <a:pt x="232721" y="446341"/>
                  <a:pt x="241103" y="443293"/>
                  <a:pt x="249866" y="444627"/>
                </a:cubicBezTo>
                <a:cubicBezTo>
                  <a:pt x="249294" y="442436"/>
                  <a:pt x="249675" y="439864"/>
                  <a:pt x="252247" y="437197"/>
                </a:cubicBezTo>
                <a:cubicBezTo>
                  <a:pt x="252723" y="436721"/>
                  <a:pt x="253104" y="435483"/>
                  <a:pt x="252818" y="433387"/>
                </a:cubicBezTo>
                <a:cubicBezTo>
                  <a:pt x="252438" y="430244"/>
                  <a:pt x="250723" y="427006"/>
                  <a:pt x="248818" y="425863"/>
                </a:cubicBezTo>
                <a:cubicBezTo>
                  <a:pt x="242817" y="422243"/>
                  <a:pt x="242246" y="410909"/>
                  <a:pt x="244532" y="406908"/>
                </a:cubicBezTo>
                <a:cubicBezTo>
                  <a:pt x="245960" y="404336"/>
                  <a:pt x="249389" y="402241"/>
                  <a:pt x="252723" y="400241"/>
                </a:cubicBezTo>
                <a:cubicBezTo>
                  <a:pt x="254342" y="399288"/>
                  <a:pt x="255771" y="398335"/>
                  <a:pt x="256819" y="397574"/>
                </a:cubicBezTo>
                <a:cubicBezTo>
                  <a:pt x="257867" y="396716"/>
                  <a:pt x="258057" y="395573"/>
                  <a:pt x="257962" y="394811"/>
                </a:cubicBezTo>
                <a:cubicBezTo>
                  <a:pt x="257867" y="394430"/>
                  <a:pt x="257676" y="393859"/>
                  <a:pt x="257009" y="393764"/>
                </a:cubicBezTo>
                <a:cubicBezTo>
                  <a:pt x="254247" y="393097"/>
                  <a:pt x="251104" y="391382"/>
                  <a:pt x="250533" y="388620"/>
                </a:cubicBezTo>
                <a:cubicBezTo>
                  <a:pt x="250342" y="387572"/>
                  <a:pt x="250342" y="385382"/>
                  <a:pt x="253009" y="383476"/>
                </a:cubicBezTo>
                <a:cubicBezTo>
                  <a:pt x="253390" y="383191"/>
                  <a:pt x="253771" y="382905"/>
                  <a:pt x="254247" y="382619"/>
                </a:cubicBezTo>
                <a:cubicBezTo>
                  <a:pt x="255485" y="381762"/>
                  <a:pt x="258629" y="379571"/>
                  <a:pt x="259200" y="378428"/>
                </a:cubicBezTo>
                <a:cubicBezTo>
                  <a:pt x="257771" y="377190"/>
                  <a:pt x="254628" y="376428"/>
                  <a:pt x="251485" y="375666"/>
                </a:cubicBezTo>
                <a:cubicBezTo>
                  <a:pt x="248437" y="374904"/>
                  <a:pt x="245389" y="374142"/>
                  <a:pt x="242627" y="372809"/>
                </a:cubicBezTo>
                <a:cubicBezTo>
                  <a:pt x="237864" y="370522"/>
                  <a:pt x="233768" y="365855"/>
                  <a:pt x="232911" y="361569"/>
                </a:cubicBezTo>
                <a:cubicBezTo>
                  <a:pt x="232340" y="359093"/>
                  <a:pt x="232911" y="356997"/>
                  <a:pt x="234340" y="355283"/>
                </a:cubicBezTo>
                <a:cubicBezTo>
                  <a:pt x="241388" y="348043"/>
                  <a:pt x="245675" y="342138"/>
                  <a:pt x="246818" y="339090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BF09B6AC-C8EE-8AC0-B207-07B9AF78A963}"/>
              </a:ext>
            </a:extLst>
          </p:cNvPr>
          <p:cNvSpPr/>
          <p:nvPr/>
        </p:nvSpPr>
        <p:spPr>
          <a:xfrm>
            <a:off x="9493174" y="4458937"/>
            <a:ext cx="92206" cy="59362"/>
          </a:xfrm>
          <a:custGeom>
            <a:avLst/>
            <a:gdLst>
              <a:gd name="connsiteX0" fmla="*/ 20680 w 43952"/>
              <a:gd name="connsiteY0" fmla="*/ 26 h 28296"/>
              <a:gd name="connsiteX1" fmla="*/ 773 w 43952"/>
              <a:gd name="connsiteY1" fmla="*/ 216 h 28296"/>
              <a:gd name="connsiteX2" fmla="*/ 11 w 43952"/>
              <a:gd name="connsiteY2" fmla="*/ 9837 h 28296"/>
              <a:gd name="connsiteX3" fmla="*/ 11 w 43952"/>
              <a:gd name="connsiteY3" fmla="*/ 12408 h 28296"/>
              <a:gd name="connsiteX4" fmla="*/ 296 w 43952"/>
              <a:gd name="connsiteY4" fmla="*/ 28029 h 28296"/>
              <a:gd name="connsiteX5" fmla="*/ 10488 w 43952"/>
              <a:gd name="connsiteY5" fmla="*/ 28125 h 28296"/>
              <a:gd name="connsiteX6" fmla="*/ 14489 w 43952"/>
              <a:gd name="connsiteY6" fmla="*/ 28029 h 28296"/>
              <a:gd name="connsiteX7" fmla="*/ 29348 w 43952"/>
              <a:gd name="connsiteY7" fmla="*/ 28125 h 28296"/>
              <a:gd name="connsiteX8" fmla="*/ 37730 w 43952"/>
              <a:gd name="connsiteY8" fmla="*/ 28125 h 28296"/>
              <a:gd name="connsiteX9" fmla="*/ 43730 w 43952"/>
              <a:gd name="connsiteY9" fmla="*/ 27458 h 28296"/>
              <a:gd name="connsiteX10" fmla="*/ 43826 w 43952"/>
              <a:gd name="connsiteY10" fmla="*/ 24696 h 28296"/>
              <a:gd name="connsiteX11" fmla="*/ 43921 w 43952"/>
              <a:gd name="connsiteY11" fmla="*/ 22410 h 28296"/>
              <a:gd name="connsiteX12" fmla="*/ 41825 w 43952"/>
              <a:gd name="connsiteY12" fmla="*/ 2979 h 28296"/>
              <a:gd name="connsiteX13" fmla="*/ 21061 w 43952"/>
              <a:gd name="connsiteY13" fmla="*/ 26 h 28296"/>
              <a:gd name="connsiteX14" fmla="*/ 20680 w 43952"/>
              <a:gd name="connsiteY14" fmla="*/ 26 h 2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52" h="28296">
                <a:moveTo>
                  <a:pt x="20680" y="26"/>
                </a:moveTo>
                <a:cubicBezTo>
                  <a:pt x="16965" y="-69"/>
                  <a:pt x="4868" y="121"/>
                  <a:pt x="773" y="216"/>
                </a:cubicBezTo>
                <a:cubicBezTo>
                  <a:pt x="392" y="2217"/>
                  <a:pt x="11" y="6503"/>
                  <a:pt x="11" y="9837"/>
                </a:cubicBezTo>
                <a:lnTo>
                  <a:pt x="11" y="12408"/>
                </a:lnTo>
                <a:cubicBezTo>
                  <a:pt x="11" y="15647"/>
                  <a:pt x="-85" y="25077"/>
                  <a:pt x="296" y="28029"/>
                </a:cubicBezTo>
                <a:cubicBezTo>
                  <a:pt x="2297" y="28506"/>
                  <a:pt x="7916" y="28220"/>
                  <a:pt x="10488" y="28125"/>
                </a:cubicBezTo>
                <a:cubicBezTo>
                  <a:pt x="12107" y="28029"/>
                  <a:pt x="13441" y="28029"/>
                  <a:pt x="14489" y="28029"/>
                </a:cubicBezTo>
                <a:cubicBezTo>
                  <a:pt x="16965" y="28029"/>
                  <a:pt x="23823" y="28029"/>
                  <a:pt x="29348" y="28125"/>
                </a:cubicBezTo>
                <a:cubicBezTo>
                  <a:pt x="33348" y="28125"/>
                  <a:pt x="36872" y="28125"/>
                  <a:pt x="37730" y="28125"/>
                </a:cubicBezTo>
                <a:cubicBezTo>
                  <a:pt x="38682" y="28125"/>
                  <a:pt x="41063" y="27934"/>
                  <a:pt x="43730" y="27458"/>
                </a:cubicBezTo>
                <a:cubicBezTo>
                  <a:pt x="43730" y="26505"/>
                  <a:pt x="43730" y="25553"/>
                  <a:pt x="43826" y="24696"/>
                </a:cubicBezTo>
                <a:cubicBezTo>
                  <a:pt x="43826" y="23838"/>
                  <a:pt x="43826" y="23172"/>
                  <a:pt x="43921" y="22410"/>
                </a:cubicBezTo>
                <a:cubicBezTo>
                  <a:pt x="44111" y="14694"/>
                  <a:pt x="43445" y="5074"/>
                  <a:pt x="41825" y="2979"/>
                </a:cubicBezTo>
                <a:cubicBezTo>
                  <a:pt x="41444" y="2598"/>
                  <a:pt x="38777" y="597"/>
                  <a:pt x="21061" y="26"/>
                </a:cubicBezTo>
                <a:lnTo>
                  <a:pt x="20680" y="26"/>
                </a:ln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B4C0326A-9AEC-7884-67B1-647D590B0DE2}"/>
              </a:ext>
            </a:extLst>
          </p:cNvPr>
          <p:cNvSpPr/>
          <p:nvPr/>
        </p:nvSpPr>
        <p:spPr>
          <a:xfrm>
            <a:off x="8891694" y="4065926"/>
            <a:ext cx="880035" cy="865688"/>
          </a:xfrm>
          <a:custGeom>
            <a:avLst/>
            <a:gdLst>
              <a:gd name="connsiteX0" fmla="*/ 408908 w 409753"/>
              <a:gd name="connsiteY0" fmla="*/ 118205 h 406527"/>
              <a:gd name="connsiteX1" fmla="*/ 404908 w 409753"/>
              <a:gd name="connsiteY1" fmla="*/ 115157 h 406527"/>
              <a:gd name="connsiteX2" fmla="*/ 395573 w 409753"/>
              <a:gd name="connsiteY2" fmla="*/ 104870 h 406527"/>
              <a:gd name="connsiteX3" fmla="*/ 393668 w 409753"/>
              <a:gd name="connsiteY3" fmla="*/ 100108 h 406527"/>
              <a:gd name="connsiteX4" fmla="*/ 390620 w 409753"/>
              <a:gd name="connsiteY4" fmla="*/ 83725 h 406527"/>
              <a:gd name="connsiteX5" fmla="*/ 391763 w 409753"/>
              <a:gd name="connsiteY5" fmla="*/ 78010 h 406527"/>
              <a:gd name="connsiteX6" fmla="*/ 396811 w 409753"/>
              <a:gd name="connsiteY6" fmla="*/ 63627 h 406527"/>
              <a:gd name="connsiteX7" fmla="*/ 401765 w 409753"/>
              <a:gd name="connsiteY7" fmla="*/ 55912 h 406527"/>
              <a:gd name="connsiteX8" fmla="*/ 398621 w 409753"/>
              <a:gd name="connsiteY8" fmla="*/ 40481 h 406527"/>
              <a:gd name="connsiteX9" fmla="*/ 400812 w 409753"/>
              <a:gd name="connsiteY9" fmla="*/ 34862 h 406527"/>
              <a:gd name="connsiteX10" fmla="*/ 399669 w 409753"/>
              <a:gd name="connsiteY10" fmla="*/ 31052 h 406527"/>
              <a:gd name="connsiteX11" fmla="*/ 374904 w 409753"/>
              <a:gd name="connsiteY11" fmla="*/ 37052 h 406527"/>
              <a:gd name="connsiteX12" fmla="*/ 358140 w 409753"/>
              <a:gd name="connsiteY12" fmla="*/ 44291 h 406527"/>
              <a:gd name="connsiteX13" fmla="*/ 339852 w 409753"/>
              <a:gd name="connsiteY13" fmla="*/ 50197 h 406527"/>
              <a:gd name="connsiteX14" fmla="*/ 336614 w 409753"/>
              <a:gd name="connsiteY14" fmla="*/ 51625 h 406527"/>
              <a:gd name="connsiteX15" fmla="*/ 322231 w 409753"/>
              <a:gd name="connsiteY15" fmla="*/ 48577 h 406527"/>
              <a:gd name="connsiteX16" fmla="*/ 320707 w 409753"/>
              <a:gd name="connsiteY16" fmla="*/ 46577 h 406527"/>
              <a:gd name="connsiteX17" fmla="*/ 316611 w 409753"/>
              <a:gd name="connsiteY17" fmla="*/ 43339 h 406527"/>
              <a:gd name="connsiteX18" fmla="*/ 315849 w 409753"/>
              <a:gd name="connsiteY18" fmla="*/ 46958 h 406527"/>
              <a:gd name="connsiteX19" fmla="*/ 316135 w 409753"/>
              <a:gd name="connsiteY19" fmla="*/ 50864 h 406527"/>
              <a:gd name="connsiteX20" fmla="*/ 315087 w 409753"/>
              <a:gd name="connsiteY20" fmla="*/ 56293 h 406527"/>
              <a:gd name="connsiteX21" fmla="*/ 308896 w 409753"/>
              <a:gd name="connsiteY21" fmla="*/ 56769 h 406527"/>
              <a:gd name="connsiteX22" fmla="*/ 307848 w 409753"/>
              <a:gd name="connsiteY22" fmla="*/ 56579 h 406527"/>
              <a:gd name="connsiteX23" fmla="*/ 289179 w 409753"/>
              <a:gd name="connsiteY23" fmla="*/ 46006 h 406527"/>
              <a:gd name="connsiteX24" fmla="*/ 287369 w 409753"/>
              <a:gd name="connsiteY24" fmla="*/ 43910 h 406527"/>
              <a:gd name="connsiteX25" fmla="*/ 281464 w 409753"/>
              <a:gd name="connsiteY25" fmla="*/ 47625 h 406527"/>
              <a:gd name="connsiteX26" fmla="*/ 271367 w 409753"/>
              <a:gd name="connsiteY26" fmla="*/ 48863 h 406527"/>
              <a:gd name="connsiteX27" fmla="*/ 265271 w 409753"/>
              <a:gd name="connsiteY27" fmla="*/ 46482 h 406527"/>
              <a:gd name="connsiteX28" fmla="*/ 263938 w 409753"/>
              <a:gd name="connsiteY28" fmla="*/ 46387 h 406527"/>
              <a:gd name="connsiteX29" fmla="*/ 262604 w 409753"/>
              <a:gd name="connsiteY29" fmla="*/ 51816 h 406527"/>
              <a:gd name="connsiteX30" fmla="*/ 256889 w 409753"/>
              <a:gd name="connsiteY30" fmla="*/ 60770 h 406527"/>
              <a:gd name="connsiteX31" fmla="*/ 252794 w 409753"/>
              <a:gd name="connsiteY31" fmla="*/ 59055 h 406527"/>
              <a:gd name="connsiteX32" fmla="*/ 251936 w 409753"/>
              <a:gd name="connsiteY32" fmla="*/ 47625 h 406527"/>
              <a:gd name="connsiteX33" fmla="*/ 252603 w 409753"/>
              <a:gd name="connsiteY33" fmla="*/ 41243 h 406527"/>
              <a:gd name="connsiteX34" fmla="*/ 237744 w 409753"/>
              <a:gd name="connsiteY34" fmla="*/ 20765 h 406527"/>
              <a:gd name="connsiteX35" fmla="*/ 234506 w 409753"/>
              <a:gd name="connsiteY35" fmla="*/ 20574 h 406527"/>
              <a:gd name="connsiteX36" fmla="*/ 231553 w 409753"/>
              <a:gd name="connsiteY36" fmla="*/ 30956 h 406527"/>
              <a:gd name="connsiteX37" fmla="*/ 230600 w 409753"/>
              <a:gd name="connsiteY37" fmla="*/ 37052 h 406527"/>
              <a:gd name="connsiteX38" fmla="*/ 220694 w 409753"/>
              <a:gd name="connsiteY38" fmla="*/ 46958 h 406527"/>
              <a:gd name="connsiteX39" fmla="*/ 207073 w 409753"/>
              <a:gd name="connsiteY39" fmla="*/ 47530 h 406527"/>
              <a:gd name="connsiteX40" fmla="*/ 197072 w 409753"/>
              <a:gd name="connsiteY40" fmla="*/ 43244 h 406527"/>
              <a:gd name="connsiteX41" fmla="*/ 172307 w 409753"/>
              <a:gd name="connsiteY41" fmla="*/ 31814 h 406527"/>
              <a:gd name="connsiteX42" fmla="*/ 168593 w 409753"/>
              <a:gd name="connsiteY42" fmla="*/ 18574 h 406527"/>
              <a:gd name="connsiteX43" fmla="*/ 169736 w 409753"/>
              <a:gd name="connsiteY43" fmla="*/ 14669 h 406527"/>
              <a:gd name="connsiteX44" fmla="*/ 172307 w 409753"/>
              <a:gd name="connsiteY44" fmla="*/ 7906 h 406527"/>
              <a:gd name="connsiteX45" fmla="*/ 173831 w 409753"/>
              <a:gd name="connsiteY45" fmla="*/ 0 h 406527"/>
              <a:gd name="connsiteX46" fmla="*/ 169259 w 409753"/>
              <a:gd name="connsiteY46" fmla="*/ 4096 h 406527"/>
              <a:gd name="connsiteX47" fmla="*/ 161735 w 409753"/>
              <a:gd name="connsiteY47" fmla="*/ 13811 h 406527"/>
              <a:gd name="connsiteX48" fmla="*/ 155734 w 409753"/>
              <a:gd name="connsiteY48" fmla="*/ 21717 h 406527"/>
              <a:gd name="connsiteX49" fmla="*/ 158972 w 409753"/>
              <a:gd name="connsiteY49" fmla="*/ 29051 h 406527"/>
              <a:gd name="connsiteX50" fmla="*/ 156115 w 409753"/>
              <a:gd name="connsiteY50" fmla="*/ 35052 h 406527"/>
              <a:gd name="connsiteX51" fmla="*/ 152495 w 409753"/>
              <a:gd name="connsiteY51" fmla="*/ 42577 h 406527"/>
              <a:gd name="connsiteX52" fmla="*/ 148971 w 409753"/>
              <a:gd name="connsiteY52" fmla="*/ 56769 h 406527"/>
              <a:gd name="connsiteX53" fmla="*/ 147447 w 409753"/>
              <a:gd name="connsiteY53" fmla="*/ 60389 h 406527"/>
              <a:gd name="connsiteX54" fmla="*/ 141351 w 409753"/>
              <a:gd name="connsiteY54" fmla="*/ 71247 h 406527"/>
              <a:gd name="connsiteX55" fmla="*/ 140494 w 409753"/>
              <a:gd name="connsiteY55" fmla="*/ 72009 h 406527"/>
              <a:gd name="connsiteX56" fmla="*/ 136969 w 409753"/>
              <a:gd name="connsiteY56" fmla="*/ 76867 h 406527"/>
              <a:gd name="connsiteX57" fmla="*/ 136589 w 409753"/>
              <a:gd name="connsiteY57" fmla="*/ 94488 h 406527"/>
              <a:gd name="connsiteX58" fmla="*/ 134493 w 409753"/>
              <a:gd name="connsiteY58" fmla="*/ 97536 h 406527"/>
              <a:gd name="connsiteX59" fmla="*/ 130016 w 409753"/>
              <a:gd name="connsiteY59" fmla="*/ 104870 h 406527"/>
              <a:gd name="connsiteX60" fmla="*/ 130207 w 409753"/>
              <a:gd name="connsiteY60" fmla="*/ 111728 h 406527"/>
              <a:gd name="connsiteX61" fmla="*/ 129921 w 409753"/>
              <a:gd name="connsiteY61" fmla="*/ 122206 h 406527"/>
              <a:gd name="connsiteX62" fmla="*/ 126968 w 409753"/>
              <a:gd name="connsiteY62" fmla="*/ 128302 h 406527"/>
              <a:gd name="connsiteX63" fmla="*/ 122777 w 409753"/>
              <a:gd name="connsiteY63" fmla="*/ 138017 h 406527"/>
              <a:gd name="connsiteX64" fmla="*/ 122587 w 409753"/>
              <a:gd name="connsiteY64" fmla="*/ 139160 h 406527"/>
              <a:gd name="connsiteX65" fmla="*/ 112966 w 409753"/>
              <a:gd name="connsiteY65" fmla="*/ 152305 h 406527"/>
              <a:gd name="connsiteX66" fmla="*/ 106204 w 409753"/>
              <a:gd name="connsiteY66" fmla="*/ 152019 h 406527"/>
              <a:gd name="connsiteX67" fmla="*/ 100108 w 409753"/>
              <a:gd name="connsiteY67" fmla="*/ 153162 h 406527"/>
              <a:gd name="connsiteX68" fmla="*/ 95917 w 409753"/>
              <a:gd name="connsiteY68" fmla="*/ 156686 h 406527"/>
              <a:gd name="connsiteX69" fmla="*/ 91249 w 409753"/>
              <a:gd name="connsiteY69" fmla="*/ 163449 h 406527"/>
              <a:gd name="connsiteX70" fmla="*/ 83915 w 409753"/>
              <a:gd name="connsiteY70" fmla="*/ 182880 h 406527"/>
              <a:gd name="connsiteX71" fmla="*/ 81058 w 409753"/>
              <a:gd name="connsiteY71" fmla="*/ 188214 h 406527"/>
              <a:gd name="connsiteX72" fmla="*/ 71819 w 409753"/>
              <a:gd name="connsiteY72" fmla="*/ 198120 h 406527"/>
              <a:gd name="connsiteX73" fmla="*/ 57721 w 409753"/>
              <a:gd name="connsiteY73" fmla="*/ 201168 h 406527"/>
              <a:gd name="connsiteX74" fmla="*/ 55054 w 409753"/>
              <a:gd name="connsiteY74" fmla="*/ 204216 h 406527"/>
              <a:gd name="connsiteX75" fmla="*/ 44196 w 409753"/>
              <a:gd name="connsiteY75" fmla="*/ 214313 h 406527"/>
              <a:gd name="connsiteX76" fmla="*/ 35719 w 409753"/>
              <a:gd name="connsiteY76" fmla="*/ 221552 h 406527"/>
              <a:gd name="connsiteX77" fmla="*/ 37052 w 409753"/>
              <a:gd name="connsiteY77" fmla="*/ 225457 h 406527"/>
              <a:gd name="connsiteX78" fmla="*/ 36100 w 409753"/>
              <a:gd name="connsiteY78" fmla="*/ 237935 h 406527"/>
              <a:gd name="connsiteX79" fmla="*/ 31528 w 409753"/>
              <a:gd name="connsiteY79" fmla="*/ 243840 h 406527"/>
              <a:gd name="connsiteX80" fmla="*/ 24860 w 409753"/>
              <a:gd name="connsiteY80" fmla="*/ 250698 h 406527"/>
              <a:gd name="connsiteX81" fmla="*/ 20765 w 409753"/>
              <a:gd name="connsiteY81" fmla="*/ 252603 h 406527"/>
              <a:gd name="connsiteX82" fmla="*/ 14288 w 409753"/>
              <a:gd name="connsiteY82" fmla="*/ 256985 h 406527"/>
              <a:gd name="connsiteX83" fmla="*/ 12859 w 409753"/>
              <a:gd name="connsiteY83" fmla="*/ 260223 h 406527"/>
              <a:gd name="connsiteX84" fmla="*/ 6667 w 409753"/>
              <a:gd name="connsiteY84" fmla="*/ 270510 h 406527"/>
              <a:gd name="connsiteX85" fmla="*/ 2667 w 409753"/>
              <a:gd name="connsiteY85" fmla="*/ 283083 h 406527"/>
              <a:gd name="connsiteX86" fmla="*/ 0 w 409753"/>
              <a:gd name="connsiteY86" fmla="*/ 300419 h 406527"/>
              <a:gd name="connsiteX87" fmla="*/ 2000 w 409753"/>
              <a:gd name="connsiteY87" fmla="*/ 302609 h 406527"/>
              <a:gd name="connsiteX88" fmla="*/ 6382 w 409753"/>
              <a:gd name="connsiteY88" fmla="*/ 310324 h 406527"/>
              <a:gd name="connsiteX89" fmla="*/ 9811 w 409753"/>
              <a:gd name="connsiteY89" fmla="*/ 319564 h 406527"/>
              <a:gd name="connsiteX90" fmla="*/ 10954 w 409753"/>
              <a:gd name="connsiteY90" fmla="*/ 334042 h 406527"/>
              <a:gd name="connsiteX91" fmla="*/ 16573 w 409753"/>
              <a:gd name="connsiteY91" fmla="*/ 338995 h 406527"/>
              <a:gd name="connsiteX92" fmla="*/ 24384 w 409753"/>
              <a:gd name="connsiteY92" fmla="*/ 346139 h 406527"/>
              <a:gd name="connsiteX93" fmla="*/ 22288 w 409753"/>
              <a:gd name="connsiteY93" fmla="*/ 352425 h 406527"/>
              <a:gd name="connsiteX94" fmla="*/ 18859 w 409753"/>
              <a:gd name="connsiteY94" fmla="*/ 358521 h 406527"/>
              <a:gd name="connsiteX95" fmla="*/ 20193 w 409753"/>
              <a:gd name="connsiteY95" fmla="*/ 359664 h 406527"/>
              <a:gd name="connsiteX96" fmla="*/ 30290 w 409753"/>
              <a:gd name="connsiteY96" fmla="*/ 360521 h 406527"/>
              <a:gd name="connsiteX97" fmla="*/ 38576 w 409753"/>
              <a:gd name="connsiteY97" fmla="*/ 360807 h 406527"/>
              <a:gd name="connsiteX98" fmla="*/ 45434 w 409753"/>
              <a:gd name="connsiteY98" fmla="*/ 364712 h 406527"/>
              <a:gd name="connsiteX99" fmla="*/ 49816 w 409753"/>
              <a:gd name="connsiteY99" fmla="*/ 367189 h 406527"/>
              <a:gd name="connsiteX100" fmla="*/ 52483 w 409753"/>
              <a:gd name="connsiteY100" fmla="*/ 367570 h 406527"/>
              <a:gd name="connsiteX101" fmla="*/ 64198 w 409753"/>
              <a:gd name="connsiteY101" fmla="*/ 372809 h 406527"/>
              <a:gd name="connsiteX102" fmla="*/ 81629 w 409753"/>
              <a:gd name="connsiteY102" fmla="*/ 383953 h 406527"/>
              <a:gd name="connsiteX103" fmla="*/ 90678 w 409753"/>
              <a:gd name="connsiteY103" fmla="*/ 385572 h 406527"/>
              <a:gd name="connsiteX104" fmla="*/ 98489 w 409753"/>
              <a:gd name="connsiteY104" fmla="*/ 386715 h 406527"/>
              <a:gd name="connsiteX105" fmla="*/ 106490 w 409753"/>
              <a:gd name="connsiteY105" fmla="*/ 391287 h 406527"/>
              <a:gd name="connsiteX106" fmla="*/ 110490 w 409753"/>
              <a:gd name="connsiteY106" fmla="*/ 393954 h 406527"/>
              <a:gd name="connsiteX107" fmla="*/ 113157 w 409753"/>
              <a:gd name="connsiteY107" fmla="*/ 394621 h 406527"/>
              <a:gd name="connsiteX108" fmla="*/ 119920 w 409753"/>
              <a:gd name="connsiteY108" fmla="*/ 400145 h 406527"/>
              <a:gd name="connsiteX109" fmla="*/ 124968 w 409753"/>
              <a:gd name="connsiteY109" fmla="*/ 406527 h 406527"/>
              <a:gd name="connsiteX110" fmla="*/ 125920 w 409753"/>
              <a:gd name="connsiteY110" fmla="*/ 404717 h 406527"/>
              <a:gd name="connsiteX111" fmla="*/ 127635 w 409753"/>
              <a:gd name="connsiteY111" fmla="*/ 401193 h 406527"/>
              <a:gd name="connsiteX112" fmla="*/ 128778 w 409753"/>
              <a:gd name="connsiteY112" fmla="*/ 399002 h 406527"/>
              <a:gd name="connsiteX113" fmla="*/ 137350 w 409753"/>
              <a:gd name="connsiteY113" fmla="*/ 388811 h 406527"/>
              <a:gd name="connsiteX114" fmla="*/ 142780 w 409753"/>
              <a:gd name="connsiteY114" fmla="*/ 388048 h 406527"/>
              <a:gd name="connsiteX115" fmla="*/ 145828 w 409753"/>
              <a:gd name="connsiteY115" fmla="*/ 386620 h 406527"/>
              <a:gd name="connsiteX116" fmla="*/ 146494 w 409753"/>
              <a:gd name="connsiteY116" fmla="*/ 381857 h 406527"/>
              <a:gd name="connsiteX117" fmla="*/ 149447 w 409753"/>
              <a:gd name="connsiteY117" fmla="*/ 372332 h 406527"/>
              <a:gd name="connsiteX118" fmla="*/ 160877 w 409753"/>
              <a:gd name="connsiteY118" fmla="*/ 363855 h 406527"/>
              <a:gd name="connsiteX119" fmla="*/ 163925 w 409753"/>
              <a:gd name="connsiteY119" fmla="*/ 361760 h 406527"/>
              <a:gd name="connsiteX120" fmla="*/ 179165 w 409753"/>
              <a:gd name="connsiteY120" fmla="*/ 357664 h 406527"/>
              <a:gd name="connsiteX121" fmla="*/ 180975 w 409753"/>
              <a:gd name="connsiteY121" fmla="*/ 358045 h 406527"/>
              <a:gd name="connsiteX122" fmla="*/ 191833 w 409753"/>
              <a:gd name="connsiteY122" fmla="*/ 357569 h 406527"/>
              <a:gd name="connsiteX123" fmla="*/ 193262 w 409753"/>
              <a:gd name="connsiteY123" fmla="*/ 356140 h 406527"/>
              <a:gd name="connsiteX124" fmla="*/ 205073 w 409753"/>
              <a:gd name="connsiteY124" fmla="*/ 353759 h 406527"/>
              <a:gd name="connsiteX125" fmla="*/ 208026 w 409753"/>
              <a:gd name="connsiteY125" fmla="*/ 357378 h 406527"/>
              <a:gd name="connsiteX126" fmla="*/ 210693 w 409753"/>
              <a:gd name="connsiteY126" fmla="*/ 360331 h 406527"/>
              <a:gd name="connsiteX127" fmla="*/ 211265 w 409753"/>
              <a:gd name="connsiteY127" fmla="*/ 360045 h 406527"/>
              <a:gd name="connsiteX128" fmla="*/ 215836 w 409753"/>
              <a:gd name="connsiteY128" fmla="*/ 355949 h 406527"/>
              <a:gd name="connsiteX129" fmla="*/ 232315 w 409753"/>
              <a:gd name="connsiteY129" fmla="*/ 343853 h 406527"/>
              <a:gd name="connsiteX130" fmla="*/ 251460 w 409753"/>
              <a:gd name="connsiteY130" fmla="*/ 341852 h 406527"/>
              <a:gd name="connsiteX131" fmla="*/ 254318 w 409753"/>
              <a:gd name="connsiteY131" fmla="*/ 342043 h 406527"/>
              <a:gd name="connsiteX132" fmla="*/ 272415 w 409753"/>
              <a:gd name="connsiteY132" fmla="*/ 345186 h 406527"/>
              <a:gd name="connsiteX133" fmla="*/ 276796 w 409753"/>
              <a:gd name="connsiteY133" fmla="*/ 346139 h 406527"/>
              <a:gd name="connsiteX134" fmla="*/ 283559 w 409753"/>
              <a:gd name="connsiteY134" fmla="*/ 348424 h 406527"/>
              <a:gd name="connsiteX135" fmla="*/ 290894 w 409753"/>
              <a:gd name="connsiteY135" fmla="*/ 350711 h 406527"/>
              <a:gd name="connsiteX136" fmla="*/ 309562 w 409753"/>
              <a:gd name="connsiteY136" fmla="*/ 342614 h 406527"/>
              <a:gd name="connsiteX137" fmla="*/ 322707 w 409753"/>
              <a:gd name="connsiteY137" fmla="*/ 331756 h 406527"/>
              <a:gd name="connsiteX138" fmla="*/ 324231 w 409753"/>
              <a:gd name="connsiteY138" fmla="*/ 330041 h 406527"/>
              <a:gd name="connsiteX139" fmla="*/ 323374 w 409753"/>
              <a:gd name="connsiteY139" fmla="*/ 321373 h 406527"/>
              <a:gd name="connsiteX140" fmla="*/ 324231 w 409753"/>
              <a:gd name="connsiteY140" fmla="*/ 311086 h 406527"/>
              <a:gd name="connsiteX141" fmla="*/ 325183 w 409753"/>
              <a:gd name="connsiteY141" fmla="*/ 309658 h 406527"/>
              <a:gd name="connsiteX142" fmla="*/ 327660 w 409753"/>
              <a:gd name="connsiteY142" fmla="*/ 304895 h 406527"/>
              <a:gd name="connsiteX143" fmla="*/ 325088 w 409753"/>
              <a:gd name="connsiteY143" fmla="*/ 303276 h 406527"/>
              <a:gd name="connsiteX144" fmla="*/ 311848 w 409753"/>
              <a:gd name="connsiteY144" fmla="*/ 293275 h 406527"/>
              <a:gd name="connsiteX145" fmla="*/ 313468 w 409753"/>
              <a:gd name="connsiteY145" fmla="*/ 288989 h 406527"/>
              <a:gd name="connsiteX146" fmla="*/ 315944 w 409753"/>
              <a:gd name="connsiteY146" fmla="*/ 286893 h 406527"/>
              <a:gd name="connsiteX147" fmla="*/ 329756 w 409753"/>
              <a:gd name="connsiteY147" fmla="*/ 273082 h 406527"/>
              <a:gd name="connsiteX148" fmla="*/ 332327 w 409753"/>
              <a:gd name="connsiteY148" fmla="*/ 255556 h 406527"/>
              <a:gd name="connsiteX149" fmla="*/ 328803 w 409753"/>
              <a:gd name="connsiteY149" fmla="*/ 251746 h 406527"/>
              <a:gd name="connsiteX150" fmla="*/ 322326 w 409753"/>
              <a:gd name="connsiteY150" fmla="*/ 242126 h 406527"/>
              <a:gd name="connsiteX151" fmla="*/ 324993 w 409753"/>
              <a:gd name="connsiteY151" fmla="*/ 221361 h 406527"/>
              <a:gd name="connsiteX152" fmla="*/ 326136 w 409753"/>
              <a:gd name="connsiteY152" fmla="*/ 215265 h 406527"/>
              <a:gd name="connsiteX153" fmla="*/ 320421 w 409753"/>
              <a:gd name="connsiteY153" fmla="*/ 215741 h 406527"/>
              <a:gd name="connsiteX154" fmla="*/ 312039 w 409753"/>
              <a:gd name="connsiteY154" fmla="*/ 215741 h 406527"/>
              <a:gd name="connsiteX155" fmla="*/ 297275 w 409753"/>
              <a:gd name="connsiteY155" fmla="*/ 215646 h 406527"/>
              <a:gd name="connsiteX156" fmla="*/ 293465 w 409753"/>
              <a:gd name="connsiteY156" fmla="*/ 215741 h 406527"/>
              <a:gd name="connsiteX157" fmla="*/ 278320 w 409753"/>
              <a:gd name="connsiteY157" fmla="*/ 212979 h 406527"/>
              <a:gd name="connsiteX158" fmla="*/ 277558 w 409753"/>
              <a:gd name="connsiteY158" fmla="*/ 194977 h 406527"/>
              <a:gd name="connsiteX159" fmla="*/ 277558 w 409753"/>
              <a:gd name="connsiteY159" fmla="*/ 192500 h 406527"/>
              <a:gd name="connsiteX160" fmla="*/ 278035 w 409753"/>
              <a:gd name="connsiteY160" fmla="*/ 184785 h 406527"/>
              <a:gd name="connsiteX161" fmla="*/ 281654 w 409753"/>
              <a:gd name="connsiteY161" fmla="*/ 177832 h 406527"/>
              <a:gd name="connsiteX162" fmla="*/ 303562 w 409753"/>
              <a:gd name="connsiteY162" fmla="*/ 177546 h 406527"/>
              <a:gd name="connsiteX163" fmla="*/ 303943 w 409753"/>
              <a:gd name="connsiteY163" fmla="*/ 177546 h 406527"/>
              <a:gd name="connsiteX164" fmla="*/ 328612 w 409753"/>
              <a:gd name="connsiteY164" fmla="*/ 182499 h 406527"/>
              <a:gd name="connsiteX165" fmla="*/ 331756 w 409753"/>
              <a:gd name="connsiteY165" fmla="*/ 205073 h 406527"/>
              <a:gd name="connsiteX166" fmla="*/ 331756 w 409753"/>
              <a:gd name="connsiteY166" fmla="*/ 207264 h 406527"/>
              <a:gd name="connsiteX167" fmla="*/ 331756 w 409753"/>
              <a:gd name="connsiteY167" fmla="*/ 208978 h 406527"/>
              <a:gd name="connsiteX168" fmla="*/ 336518 w 409753"/>
              <a:gd name="connsiteY168" fmla="*/ 207264 h 406527"/>
              <a:gd name="connsiteX169" fmla="*/ 338137 w 409753"/>
              <a:gd name="connsiteY169" fmla="*/ 206216 h 406527"/>
              <a:gd name="connsiteX170" fmla="*/ 349282 w 409753"/>
              <a:gd name="connsiteY170" fmla="*/ 204216 h 406527"/>
              <a:gd name="connsiteX171" fmla="*/ 353758 w 409753"/>
              <a:gd name="connsiteY171" fmla="*/ 202406 h 406527"/>
              <a:gd name="connsiteX172" fmla="*/ 355378 w 409753"/>
              <a:gd name="connsiteY172" fmla="*/ 195739 h 406527"/>
              <a:gd name="connsiteX173" fmla="*/ 353378 w 409753"/>
              <a:gd name="connsiteY173" fmla="*/ 191929 h 406527"/>
              <a:gd name="connsiteX174" fmla="*/ 352139 w 409753"/>
              <a:gd name="connsiteY174" fmla="*/ 179642 h 406527"/>
              <a:gd name="connsiteX175" fmla="*/ 354140 w 409753"/>
              <a:gd name="connsiteY175" fmla="*/ 171069 h 406527"/>
              <a:gd name="connsiteX176" fmla="*/ 351663 w 409753"/>
              <a:gd name="connsiteY176" fmla="*/ 163640 h 406527"/>
              <a:gd name="connsiteX177" fmla="*/ 354711 w 409753"/>
              <a:gd name="connsiteY177" fmla="*/ 159448 h 406527"/>
              <a:gd name="connsiteX178" fmla="*/ 357092 w 409753"/>
              <a:gd name="connsiteY178" fmla="*/ 155924 h 406527"/>
              <a:gd name="connsiteX179" fmla="*/ 361283 w 409753"/>
              <a:gd name="connsiteY179" fmla="*/ 151162 h 406527"/>
              <a:gd name="connsiteX180" fmla="*/ 364998 w 409753"/>
              <a:gd name="connsiteY180" fmla="*/ 151638 h 406527"/>
              <a:gd name="connsiteX181" fmla="*/ 368046 w 409753"/>
              <a:gd name="connsiteY181" fmla="*/ 153543 h 406527"/>
              <a:gd name="connsiteX182" fmla="*/ 372237 w 409753"/>
              <a:gd name="connsiteY182" fmla="*/ 155829 h 406527"/>
              <a:gd name="connsiteX183" fmla="*/ 372237 w 409753"/>
              <a:gd name="connsiteY183" fmla="*/ 155829 h 406527"/>
              <a:gd name="connsiteX184" fmla="*/ 372713 w 409753"/>
              <a:gd name="connsiteY184" fmla="*/ 150114 h 406527"/>
              <a:gd name="connsiteX185" fmla="*/ 373856 w 409753"/>
              <a:gd name="connsiteY185" fmla="*/ 141827 h 406527"/>
              <a:gd name="connsiteX186" fmla="*/ 374332 w 409753"/>
              <a:gd name="connsiteY186" fmla="*/ 140875 h 406527"/>
              <a:gd name="connsiteX187" fmla="*/ 380714 w 409753"/>
              <a:gd name="connsiteY187" fmla="*/ 134302 h 406527"/>
              <a:gd name="connsiteX188" fmla="*/ 385191 w 409753"/>
              <a:gd name="connsiteY188" fmla="*/ 136493 h 406527"/>
              <a:gd name="connsiteX189" fmla="*/ 388239 w 409753"/>
              <a:gd name="connsiteY189" fmla="*/ 142304 h 406527"/>
              <a:gd name="connsiteX190" fmla="*/ 392811 w 409753"/>
              <a:gd name="connsiteY190" fmla="*/ 148781 h 406527"/>
              <a:gd name="connsiteX191" fmla="*/ 399669 w 409753"/>
              <a:gd name="connsiteY191" fmla="*/ 146971 h 406527"/>
              <a:gd name="connsiteX192" fmla="*/ 406718 w 409753"/>
              <a:gd name="connsiteY192" fmla="*/ 139541 h 406527"/>
              <a:gd name="connsiteX193" fmla="*/ 407384 w 409753"/>
              <a:gd name="connsiteY193" fmla="*/ 136684 h 406527"/>
              <a:gd name="connsiteX194" fmla="*/ 409670 w 409753"/>
              <a:gd name="connsiteY194" fmla="*/ 125444 h 406527"/>
              <a:gd name="connsiteX195" fmla="*/ 408908 w 409753"/>
              <a:gd name="connsiteY195" fmla="*/ 118205 h 40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09753" h="406527">
                <a:moveTo>
                  <a:pt x="408908" y="118205"/>
                </a:moveTo>
                <a:cubicBezTo>
                  <a:pt x="407861" y="117253"/>
                  <a:pt x="406432" y="116205"/>
                  <a:pt x="404908" y="115157"/>
                </a:cubicBezTo>
                <a:cubicBezTo>
                  <a:pt x="401193" y="112586"/>
                  <a:pt x="397002" y="109633"/>
                  <a:pt x="395573" y="104870"/>
                </a:cubicBezTo>
                <a:cubicBezTo>
                  <a:pt x="395097" y="103442"/>
                  <a:pt x="394430" y="101822"/>
                  <a:pt x="393668" y="100108"/>
                </a:cubicBezTo>
                <a:cubicBezTo>
                  <a:pt x="391573" y="95345"/>
                  <a:pt x="389191" y="89916"/>
                  <a:pt x="390620" y="83725"/>
                </a:cubicBezTo>
                <a:cubicBezTo>
                  <a:pt x="391001" y="81915"/>
                  <a:pt x="391382" y="79915"/>
                  <a:pt x="391763" y="78010"/>
                </a:cubicBezTo>
                <a:cubicBezTo>
                  <a:pt x="392906" y="71533"/>
                  <a:pt x="393954" y="65913"/>
                  <a:pt x="396811" y="63627"/>
                </a:cubicBezTo>
                <a:cubicBezTo>
                  <a:pt x="400240" y="60770"/>
                  <a:pt x="402717" y="57055"/>
                  <a:pt x="401765" y="55912"/>
                </a:cubicBezTo>
                <a:cubicBezTo>
                  <a:pt x="396240" y="48958"/>
                  <a:pt x="395097" y="43720"/>
                  <a:pt x="398621" y="40481"/>
                </a:cubicBezTo>
                <a:cubicBezTo>
                  <a:pt x="399860" y="39243"/>
                  <a:pt x="400717" y="37052"/>
                  <a:pt x="400812" y="34862"/>
                </a:cubicBezTo>
                <a:cubicBezTo>
                  <a:pt x="400812" y="33719"/>
                  <a:pt x="400621" y="32195"/>
                  <a:pt x="399669" y="31052"/>
                </a:cubicBezTo>
                <a:cubicBezTo>
                  <a:pt x="388239" y="26956"/>
                  <a:pt x="379952" y="32004"/>
                  <a:pt x="374904" y="37052"/>
                </a:cubicBezTo>
                <a:cubicBezTo>
                  <a:pt x="369951" y="42005"/>
                  <a:pt x="364712" y="44291"/>
                  <a:pt x="358140" y="44291"/>
                </a:cubicBezTo>
                <a:cubicBezTo>
                  <a:pt x="352711" y="44291"/>
                  <a:pt x="347091" y="46958"/>
                  <a:pt x="339852" y="50197"/>
                </a:cubicBezTo>
                <a:cubicBezTo>
                  <a:pt x="338804" y="50673"/>
                  <a:pt x="337757" y="51149"/>
                  <a:pt x="336614" y="51625"/>
                </a:cubicBezTo>
                <a:cubicBezTo>
                  <a:pt x="328041" y="55531"/>
                  <a:pt x="324993" y="52578"/>
                  <a:pt x="322231" y="48577"/>
                </a:cubicBezTo>
                <a:cubicBezTo>
                  <a:pt x="321754" y="47911"/>
                  <a:pt x="321278" y="47244"/>
                  <a:pt x="320707" y="46577"/>
                </a:cubicBezTo>
                <a:cubicBezTo>
                  <a:pt x="318421" y="43910"/>
                  <a:pt x="316992" y="43339"/>
                  <a:pt x="316611" y="43339"/>
                </a:cubicBezTo>
                <a:cubicBezTo>
                  <a:pt x="316420" y="43529"/>
                  <a:pt x="315849" y="44482"/>
                  <a:pt x="315849" y="46958"/>
                </a:cubicBezTo>
                <a:cubicBezTo>
                  <a:pt x="315849" y="48482"/>
                  <a:pt x="315944" y="49721"/>
                  <a:pt x="316135" y="50864"/>
                </a:cubicBezTo>
                <a:cubicBezTo>
                  <a:pt x="316420" y="52959"/>
                  <a:pt x="316611" y="54959"/>
                  <a:pt x="315087" y="56293"/>
                </a:cubicBezTo>
                <a:cubicBezTo>
                  <a:pt x="313468" y="57722"/>
                  <a:pt x="311182" y="57341"/>
                  <a:pt x="308896" y="56769"/>
                </a:cubicBezTo>
                <a:lnTo>
                  <a:pt x="307848" y="56579"/>
                </a:lnTo>
                <a:cubicBezTo>
                  <a:pt x="301371" y="55054"/>
                  <a:pt x="292513" y="52959"/>
                  <a:pt x="289179" y="46006"/>
                </a:cubicBezTo>
                <a:cubicBezTo>
                  <a:pt x="288798" y="45148"/>
                  <a:pt x="288131" y="44101"/>
                  <a:pt x="287369" y="43910"/>
                </a:cubicBezTo>
                <a:cubicBezTo>
                  <a:pt x="286798" y="43815"/>
                  <a:pt x="285083" y="44006"/>
                  <a:pt x="281464" y="47625"/>
                </a:cubicBezTo>
                <a:cubicBezTo>
                  <a:pt x="277368" y="51721"/>
                  <a:pt x="274701" y="50483"/>
                  <a:pt x="271367" y="48863"/>
                </a:cubicBezTo>
                <a:cubicBezTo>
                  <a:pt x="269843" y="48197"/>
                  <a:pt x="267938" y="47244"/>
                  <a:pt x="265271" y="46482"/>
                </a:cubicBezTo>
                <a:cubicBezTo>
                  <a:pt x="264604" y="46292"/>
                  <a:pt x="264128" y="46292"/>
                  <a:pt x="263938" y="46387"/>
                </a:cubicBezTo>
                <a:cubicBezTo>
                  <a:pt x="263176" y="46863"/>
                  <a:pt x="262795" y="50102"/>
                  <a:pt x="262604" y="51816"/>
                </a:cubicBezTo>
                <a:cubicBezTo>
                  <a:pt x="262223" y="55531"/>
                  <a:pt x="261652" y="60770"/>
                  <a:pt x="256889" y="60770"/>
                </a:cubicBezTo>
                <a:cubicBezTo>
                  <a:pt x="254794" y="60770"/>
                  <a:pt x="253460" y="59817"/>
                  <a:pt x="252794" y="59055"/>
                </a:cubicBezTo>
                <a:cubicBezTo>
                  <a:pt x="250603" y="56579"/>
                  <a:pt x="251174" y="52388"/>
                  <a:pt x="251936" y="47625"/>
                </a:cubicBezTo>
                <a:cubicBezTo>
                  <a:pt x="252222" y="45434"/>
                  <a:pt x="252603" y="43148"/>
                  <a:pt x="252603" y="41243"/>
                </a:cubicBezTo>
                <a:cubicBezTo>
                  <a:pt x="252603" y="35243"/>
                  <a:pt x="247364" y="24479"/>
                  <a:pt x="237744" y="20765"/>
                </a:cubicBezTo>
                <a:cubicBezTo>
                  <a:pt x="236315" y="20193"/>
                  <a:pt x="235172" y="20098"/>
                  <a:pt x="234506" y="20574"/>
                </a:cubicBezTo>
                <a:cubicBezTo>
                  <a:pt x="232505" y="21812"/>
                  <a:pt x="231934" y="27337"/>
                  <a:pt x="231553" y="30956"/>
                </a:cubicBezTo>
                <a:cubicBezTo>
                  <a:pt x="231267" y="33242"/>
                  <a:pt x="231077" y="35433"/>
                  <a:pt x="230600" y="37052"/>
                </a:cubicBezTo>
                <a:cubicBezTo>
                  <a:pt x="229457" y="40862"/>
                  <a:pt x="225552" y="44768"/>
                  <a:pt x="220694" y="46958"/>
                </a:cubicBezTo>
                <a:cubicBezTo>
                  <a:pt x="215836" y="49149"/>
                  <a:pt x="211074" y="49340"/>
                  <a:pt x="207073" y="47530"/>
                </a:cubicBezTo>
                <a:cubicBezTo>
                  <a:pt x="204692" y="46482"/>
                  <a:pt x="201168" y="44958"/>
                  <a:pt x="197072" y="43244"/>
                </a:cubicBezTo>
                <a:cubicBezTo>
                  <a:pt x="188214" y="39529"/>
                  <a:pt x="177165" y="34957"/>
                  <a:pt x="172307" y="31814"/>
                </a:cubicBezTo>
                <a:cubicBezTo>
                  <a:pt x="165449" y="27337"/>
                  <a:pt x="167069" y="22670"/>
                  <a:pt x="168593" y="18574"/>
                </a:cubicBezTo>
                <a:cubicBezTo>
                  <a:pt x="168973" y="17335"/>
                  <a:pt x="169450" y="16097"/>
                  <a:pt x="169736" y="14669"/>
                </a:cubicBezTo>
                <a:cubicBezTo>
                  <a:pt x="170307" y="12287"/>
                  <a:pt x="171355" y="10001"/>
                  <a:pt x="172307" y="7906"/>
                </a:cubicBezTo>
                <a:cubicBezTo>
                  <a:pt x="174307" y="3620"/>
                  <a:pt x="175069" y="1524"/>
                  <a:pt x="173831" y="0"/>
                </a:cubicBezTo>
                <a:cubicBezTo>
                  <a:pt x="173355" y="191"/>
                  <a:pt x="172021" y="952"/>
                  <a:pt x="169259" y="4096"/>
                </a:cubicBezTo>
                <a:cubicBezTo>
                  <a:pt x="166878" y="6858"/>
                  <a:pt x="164211" y="10382"/>
                  <a:pt x="161735" y="13811"/>
                </a:cubicBezTo>
                <a:cubicBezTo>
                  <a:pt x="159544" y="16764"/>
                  <a:pt x="157544" y="19526"/>
                  <a:pt x="155734" y="21717"/>
                </a:cubicBezTo>
                <a:cubicBezTo>
                  <a:pt x="157639" y="23813"/>
                  <a:pt x="158877" y="26479"/>
                  <a:pt x="158972" y="29051"/>
                </a:cubicBezTo>
                <a:cubicBezTo>
                  <a:pt x="159068" y="31528"/>
                  <a:pt x="158020" y="33623"/>
                  <a:pt x="156115" y="35052"/>
                </a:cubicBezTo>
                <a:cubicBezTo>
                  <a:pt x="152781" y="37529"/>
                  <a:pt x="151924" y="39433"/>
                  <a:pt x="152495" y="42577"/>
                </a:cubicBezTo>
                <a:cubicBezTo>
                  <a:pt x="153733" y="49244"/>
                  <a:pt x="150114" y="55150"/>
                  <a:pt x="148971" y="56769"/>
                </a:cubicBezTo>
                <a:cubicBezTo>
                  <a:pt x="148495" y="57436"/>
                  <a:pt x="147923" y="58865"/>
                  <a:pt x="147447" y="60389"/>
                </a:cubicBezTo>
                <a:cubicBezTo>
                  <a:pt x="146209" y="63627"/>
                  <a:pt x="144590" y="68008"/>
                  <a:pt x="141351" y="71247"/>
                </a:cubicBezTo>
                <a:cubicBezTo>
                  <a:pt x="141065" y="71533"/>
                  <a:pt x="140779" y="71819"/>
                  <a:pt x="140494" y="72009"/>
                </a:cubicBezTo>
                <a:cubicBezTo>
                  <a:pt x="139160" y="73343"/>
                  <a:pt x="136589" y="75914"/>
                  <a:pt x="136969" y="76867"/>
                </a:cubicBezTo>
                <a:cubicBezTo>
                  <a:pt x="138589" y="80486"/>
                  <a:pt x="138303" y="91535"/>
                  <a:pt x="136589" y="94488"/>
                </a:cubicBezTo>
                <a:cubicBezTo>
                  <a:pt x="136112" y="95345"/>
                  <a:pt x="135350" y="96393"/>
                  <a:pt x="134493" y="97536"/>
                </a:cubicBezTo>
                <a:cubicBezTo>
                  <a:pt x="132778" y="99727"/>
                  <a:pt x="130683" y="102489"/>
                  <a:pt x="130016" y="104870"/>
                </a:cubicBezTo>
                <a:cubicBezTo>
                  <a:pt x="129540" y="106299"/>
                  <a:pt x="129921" y="109061"/>
                  <a:pt x="130207" y="111728"/>
                </a:cubicBezTo>
                <a:cubicBezTo>
                  <a:pt x="130588" y="115443"/>
                  <a:pt x="131064" y="119253"/>
                  <a:pt x="129921" y="122206"/>
                </a:cubicBezTo>
                <a:cubicBezTo>
                  <a:pt x="129254" y="124111"/>
                  <a:pt x="128111" y="126111"/>
                  <a:pt x="126968" y="128302"/>
                </a:cubicBezTo>
                <a:cubicBezTo>
                  <a:pt x="125254" y="131445"/>
                  <a:pt x="123349" y="134969"/>
                  <a:pt x="122777" y="138017"/>
                </a:cubicBezTo>
                <a:cubicBezTo>
                  <a:pt x="122682" y="138398"/>
                  <a:pt x="122682" y="138779"/>
                  <a:pt x="122587" y="139160"/>
                </a:cubicBezTo>
                <a:cubicBezTo>
                  <a:pt x="121539" y="144494"/>
                  <a:pt x="120206" y="151162"/>
                  <a:pt x="112966" y="152305"/>
                </a:cubicBezTo>
                <a:cubicBezTo>
                  <a:pt x="110299" y="152686"/>
                  <a:pt x="108109" y="152305"/>
                  <a:pt x="106204" y="152019"/>
                </a:cubicBezTo>
                <a:cubicBezTo>
                  <a:pt x="103156" y="151543"/>
                  <a:pt x="101918" y="151352"/>
                  <a:pt x="100108" y="153162"/>
                </a:cubicBezTo>
                <a:cubicBezTo>
                  <a:pt x="98774" y="154591"/>
                  <a:pt x="97250" y="155734"/>
                  <a:pt x="95917" y="156686"/>
                </a:cubicBezTo>
                <a:cubicBezTo>
                  <a:pt x="92488" y="159258"/>
                  <a:pt x="90964" y="160592"/>
                  <a:pt x="91249" y="163449"/>
                </a:cubicBezTo>
                <a:cubicBezTo>
                  <a:pt x="92107" y="171164"/>
                  <a:pt x="86392" y="179642"/>
                  <a:pt x="83915" y="182880"/>
                </a:cubicBezTo>
                <a:cubicBezTo>
                  <a:pt x="82963" y="184118"/>
                  <a:pt x="82010" y="186214"/>
                  <a:pt x="81058" y="188214"/>
                </a:cubicBezTo>
                <a:cubicBezTo>
                  <a:pt x="78867" y="192881"/>
                  <a:pt x="76486" y="198120"/>
                  <a:pt x="71819" y="198120"/>
                </a:cubicBezTo>
                <a:cubicBezTo>
                  <a:pt x="66675" y="198120"/>
                  <a:pt x="59436" y="199454"/>
                  <a:pt x="57721" y="201168"/>
                </a:cubicBezTo>
                <a:cubicBezTo>
                  <a:pt x="57055" y="201835"/>
                  <a:pt x="56102" y="202978"/>
                  <a:pt x="55054" y="204216"/>
                </a:cubicBezTo>
                <a:cubicBezTo>
                  <a:pt x="51911" y="208026"/>
                  <a:pt x="48006" y="212693"/>
                  <a:pt x="44196" y="214313"/>
                </a:cubicBezTo>
                <a:cubicBezTo>
                  <a:pt x="40386" y="215836"/>
                  <a:pt x="35719" y="218408"/>
                  <a:pt x="35719" y="221552"/>
                </a:cubicBezTo>
                <a:cubicBezTo>
                  <a:pt x="35719" y="222599"/>
                  <a:pt x="36385" y="223933"/>
                  <a:pt x="37052" y="225457"/>
                </a:cubicBezTo>
                <a:cubicBezTo>
                  <a:pt x="38481" y="228600"/>
                  <a:pt x="40767" y="233267"/>
                  <a:pt x="36100" y="237935"/>
                </a:cubicBezTo>
                <a:cubicBezTo>
                  <a:pt x="34004" y="240030"/>
                  <a:pt x="32766" y="241935"/>
                  <a:pt x="31528" y="243840"/>
                </a:cubicBezTo>
                <a:cubicBezTo>
                  <a:pt x="29813" y="246507"/>
                  <a:pt x="28194" y="248984"/>
                  <a:pt x="24860" y="250698"/>
                </a:cubicBezTo>
                <a:cubicBezTo>
                  <a:pt x="23431" y="251460"/>
                  <a:pt x="22098" y="252031"/>
                  <a:pt x="20765" y="252603"/>
                </a:cubicBezTo>
                <a:cubicBezTo>
                  <a:pt x="17717" y="253936"/>
                  <a:pt x="15335" y="254984"/>
                  <a:pt x="14288" y="256985"/>
                </a:cubicBezTo>
                <a:cubicBezTo>
                  <a:pt x="13811" y="257937"/>
                  <a:pt x="13335" y="259080"/>
                  <a:pt x="12859" y="260223"/>
                </a:cubicBezTo>
                <a:cubicBezTo>
                  <a:pt x="11430" y="263557"/>
                  <a:pt x="9811" y="267367"/>
                  <a:pt x="6667" y="270510"/>
                </a:cubicBezTo>
                <a:cubicBezTo>
                  <a:pt x="3429" y="273748"/>
                  <a:pt x="1905" y="278416"/>
                  <a:pt x="2667" y="283083"/>
                </a:cubicBezTo>
                <a:cubicBezTo>
                  <a:pt x="3619" y="288989"/>
                  <a:pt x="2000" y="296513"/>
                  <a:pt x="0" y="300419"/>
                </a:cubicBezTo>
                <a:cubicBezTo>
                  <a:pt x="286" y="300990"/>
                  <a:pt x="1238" y="301943"/>
                  <a:pt x="2000" y="302609"/>
                </a:cubicBezTo>
                <a:cubicBezTo>
                  <a:pt x="4000" y="304610"/>
                  <a:pt x="6382" y="306991"/>
                  <a:pt x="6382" y="310324"/>
                </a:cubicBezTo>
                <a:cubicBezTo>
                  <a:pt x="6382" y="314135"/>
                  <a:pt x="7525" y="317278"/>
                  <a:pt x="9811" y="319564"/>
                </a:cubicBezTo>
                <a:cubicBezTo>
                  <a:pt x="13621" y="323374"/>
                  <a:pt x="12478" y="329279"/>
                  <a:pt x="10954" y="334042"/>
                </a:cubicBezTo>
                <a:cubicBezTo>
                  <a:pt x="10382" y="335852"/>
                  <a:pt x="10763" y="336899"/>
                  <a:pt x="16573" y="338995"/>
                </a:cubicBezTo>
                <a:cubicBezTo>
                  <a:pt x="20765" y="340423"/>
                  <a:pt x="23717" y="343186"/>
                  <a:pt x="24384" y="346139"/>
                </a:cubicBezTo>
                <a:cubicBezTo>
                  <a:pt x="24860" y="348329"/>
                  <a:pt x="24098" y="350615"/>
                  <a:pt x="22288" y="352425"/>
                </a:cubicBezTo>
                <a:cubicBezTo>
                  <a:pt x="19812" y="354902"/>
                  <a:pt x="18669" y="357378"/>
                  <a:pt x="18859" y="358521"/>
                </a:cubicBezTo>
                <a:cubicBezTo>
                  <a:pt x="18859" y="358711"/>
                  <a:pt x="18955" y="359188"/>
                  <a:pt x="20193" y="359664"/>
                </a:cubicBezTo>
                <a:cubicBezTo>
                  <a:pt x="22860" y="360807"/>
                  <a:pt x="26670" y="360617"/>
                  <a:pt x="30290" y="360521"/>
                </a:cubicBezTo>
                <a:cubicBezTo>
                  <a:pt x="33147" y="360426"/>
                  <a:pt x="36100" y="360331"/>
                  <a:pt x="38576" y="360807"/>
                </a:cubicBezTo>
                <a:cubicBezTo>
                  <a:pt x="42100" y="361378"/>
                  <a:pt x="44006" y="363188"/>
                  <a:pt x="45434" y="364712"/>
                </a:cubicBezTo>
                <a:cubicBezTo>
                  <a:pt x="46768" y="366046"/>
                  <a:pt x="47720" y="366903"/>
                  <a:pt x="49816" y="367189"/>
                </a:cubicBezTo>
                <a:cubicBezTo>
                  <a:pt x="50768" y="367284"/>
                  <a:pt x="51625" y="367474"/>
                  <a:pt x="52483" y="367570"/>
                </a:cubicBezTo>
                <a:cubicBezTo>
                  <a:pt x="56578" y="368046"/>
                  <a:pt x="59817" y="368427"/>
                  <a:pt x="64198" y="372809"/>
                </a:cubicBezTo>
                <a:cubicBezTo>
                  <a:pt x="68485" y="376999"/>
                  <a:pt x="76581" y="381857"/>
                  <a:pt x="81629" y="383953"/>
                </a:cubicBezTo>
                <a:cubicBezTo>
                  <a:pt x="84201" y="385001"/>
                  <a:pt x="87440" y="385286"/>
                  <a:pt x="90678" y="385572"/>
                </a:cubicBezTo>
                <a:cubicBezTo>
                  <a:pt x="93345" y="385763"/>
                  <a:pt x="96107" y="386048"/>
                  <a:pt x="98489" y="386715"/>
                </a:cubicBezTo>
                <a:cubicBezTo>
                  <a:pt x="101918" y="387668"/>
                  <a:pt x="104299" y="389573"/>
                  <a:pt x="106490" y="391287"/>
                </a:cubicBezTo>
                <a:cubicBezTo>
                  <a:pt x="107918" y="392430"/>
                  <a:pt x="109156" y="393382"/>
                  <a:pt x="110490" y="393954"/>
                </a:cubicBezTo>
                <a:cubicBezTo>
                  <a:pt x="111443" y="394335"/>
                  <a:pt x="112300" y="394430"/>
                  <a:pt x="113157" y="394621"/>
                </a:cubicBezTo>
                <a:cubicBezTo>
                  <a:pt x="115919" y="395097"/>
                  <a:pt x="118205" y="395859"/>
                  <a:pt x="119920" y="400145"/>
                </a:cubicBezTo>
                <a:cubicBezTo>
                  <a:pt x="121063" y="403003"/>
                  <a:pt x="123349" y="405289"/>
                  <a:pt x="124968" y="406527"/>
                </a:cubicBezTo>
                <a:cubicBezTo>
                  <a:pt x="125254" y="405860"/>
                  <a:pt x="125540" y="405289"/>
                  <a:pt x="125920" y="404717"/>
                </a:cubicBezTo>
                <a:cubicBezTo>
                  <a:pt x="126492" y="403479"/>
                  <a:pt x="127064" y="402241"/>
                  <a:pt x="127635" y="401193"/>
                </a:cubicBezTo>
                <a:cubicBezTo>
                  <a:pt x="128016" y="400431"/>
                  <a:pt x="128397" y="399669"/>
                  <a:pt x="128778" y="399002"/>
                </a:cubicBezTo>
                <a:cubicBezTo>
                  <a:pt x="130873" y="394621"/>
                  <a:pt x="132969" y="390620"/>
                  <a:pt x="137350" y="388811"/>
                </a:cubicBezTo>
                <a:cubicBezTo>
                  <a:pt x="139256" y="388048"/>
                  <a:pt x="141256" y="388048"/>
                  <a:pt x="142780" y="388048"/>
                </a:cubicBezTo>
                <a:cubicBezTo>
                  <a:pt x="145637" y="388048"/>
                  <a:pt x="145637" y="387953"/>
                  <a:pt x="145828" y="386620"/>
                </a:cubicBezTo>
                <a:cubicBezTo>
                  <a:pt x="146114" y="385096"/>
                  <a:pt x="146304" y="383381"/>
                  <a:pt x="146494" y="381857"/>
                </a:cubicBezTo>
                <a:cubicBezTo>
                  <a:pt x="147066" y="377285"/>
                  <a:pt x="147447" y="373952"/>
                  <a:pt x="149447" y="372332"/>
                </a:cubicBezTo>
                <a:cubicBezTo>
                  <a:pt x="153257" y="369189"/>
                  <a:pt x="157448" y="366236"/>
                  <a:pt x="160877" y="363855"/>
                </a:cubicBezTo>
                <a:cubicBezTo>
                  <a:pt x="161925" y="363093"/>
                  <a:pt x="162973" y="362426"/>
                  <a:pt x="163925" y="361760"/>
                </a:cubicBezTo>
                <a:cubicBezTo>
                  <a:pt x="167831" y="358997"/>
                  <a:pt x="171926" y="356044"/>
                  <a:pt x="179165" y="357664"/>
                </a:cubicBezTo>
                <a:cubicBezTo>
                  <a:pt x="179737" y="357759"/>
                  <a:pt x="180403" y="357949"/>
                  <a:pt x="180975" y="358045"/>
                </a:cubicBezTo>
                <a:cubicBezTo>
                  <a:pt x="186404" y="359283"/>
                  <a:pt x="189357" y="359855"/>
                  <a:pt x="191833" y="357569"/>
                </a:cubicBezTo>
                <a:cubicBezTo>
                  <a:pt x="192310" y="357092"/>
                  <a:pt x="192786" y="356616"/>
                  <a:pt x="193262" y="356140"/>
                </a:cubicBezTo>
                <a:cubicBezTo>
                  <a:pt x="196310" y="353282"/>
                  <a:pt x="200406" y="349186"/>
                  <a:pt x="205073" y="353759"/>
                </a:cubicBezTo>
                <a:cubicBezTo>
                  <a:pt x="206216" y="354902"/>
                  <a:pt x="207169" y="356235"/>
                  <a:pt x="208026" y="357378"/>
                </a:cubicBezTo>
                <a:cubicBezTo>
                  <a:pt x="208788" y="358331"/>
                  <a:pt x="210121" y="360236"/>
                  <a:pt x="210693" y="360331"/>
                </a:cubicBezTo>
                <a:cubicBezTo>
                  <a:pt x="210693" y="360331"/>
                  <a:pt x="210883" y="360331"/>
                  <a:pt x="211265" y="360045"/>
                </a:cubicBezTo>
                <a:cubicBezTo>
                  <a:pt x="212407" y="359283"/>
                  <a:pt x="214027" y="357664"/>
                  <a:pt x="215836" y="355949"/>
                </a:cubicBezTo>
                <a:cubicBezTo>
                  <a:pt x="220123" y="351853"/>
                  <a:pt x="225933" y="346139"/>
                  <a:pt x="232315" y="343853"/>
                </a:cubicBezTo>
                <a:cubicBezTo>
                  <a:pt x="240030" y="341090"/>
                  <a:pt x="246412" y="341471"/>
                  <a:pt x="251460" y="341852"/>
                </a:cubicBezTo>
                <a:cubicBezTo>
                  <a:pt x="252412" y="341948"/>
                  <a:pt x="253365" y="342043"/>
                  <a:pt x="254318" y="342043"/>
                </a:cubicBezTo>
                <a:cubicBezTo>
                  <a:pt x="258794" y="342233"/>
                  <a:pt x="266700" y="343948"/>
                  <a:pt x="272415" y="345186"/>
                </a:cubicBezTo>
                <a:cubicBezTo>
                  <a:pt x="274225" y="345567"/>
                  <a:pt x="275749" y="345948"/>
                  <a:pt x="276796" y="346139"/>
                </a:cubicBezTo>
                <a:cubicBezTo>
                  <a:pt x="278892" y="346519"/>
                  <a:pt x="281273" y="347472"/>
                  <a:pt x="283559" y="348424"/>
                </a:cubicBezTo>
                <a:cubicBezTo>
                  <a:pt x="286226" y="349472"/>
                  <a:pt x="288893" y="350615"/>
                  <a:pt x="290894" y="350711"/>
                </a:cubicBezTo>
                <a:cubicBezTo>
                  <a:pt x="294418" y="350996"/>
                  <a:pt x="307181" y="347091"/>
                  <a:pt x="309562" y="342614"/>
                </a:cubicBezTo>
                <a:cubicBezTo>
                  <a:pt x="313277" y="335756"/>
                  <a:pt x="318230" y="333280"/>
                  <a:pt x="322707" y="331756"/>
                </a:cubicBezTo>
                <a:cubicBezTo>
                  <a:pt x="322993" y="331661"/>
                  <a:pt x="323660" y="331375"/>
                  <a:pt x="324231" y="330041"/>
                </a:cubicBezTo>
                <a:cubicBezTo>
                  <a:pt x="325183" y="327374"/>
                  <a:pt x="324517" y="323374"/>
                  <a:pt x="323374" y="321373"/>
                </a:cubicBezTo>
                <a:cubicBezTo>
                  <a:pt x="320611" y="316706"/>
                  <a:pt x="321659" y="314801"/>
                  <a:pt x="324231" y="311086"/>
                </a:cubicBezTo>
                <a:cubicBezTo>
                  <a:pt x="324517" y="310706"/>
                  <a:pt x="324898" y="310229"/>
                  <a:pt x="325183" y="309658"/>
                </a:cubicBezTo>
                <a:cubicBezTo>
                  <a:pt x="326327" y="307943"/>
                  <a:pt x="327946" y="305562"/>
                  <a:pt x="327660" y="304895"/>
                </a:cubicBezTo>
                <a:cubicBezTo>
                  <a:pt x="327660" y="304895"/>
                  <a:pt x="327374" y="304133"/>
                  <a:pt x="325088" y="303276"/>
                </a:cubicBezTo>
                <a:cubicBezTo>
                  <a:pt x="316802" y="299942"/>
                  <a:pt x="312420" y="296609"/>
                  <a:pt x="311848" y="293275"/>
                </a:cubicBezTo>
                <a:cubicBezTo>
                  <a:pt x="311563" y="291656"/>
                  <a:pt x="312134" y="290132"/>
                  <a:pt x="313468" y="288989"/>
                </a:cubicBezTo>
                <a:cubicBezTo>
                  <a:pt x="314135" y="288417"/>
                  <a:pt x="314896" y="287750"/>
                  <a:pt x="315944" y="286893"/>
                </a:cubicBezTo>
                <a:cubicBezTo>
                  <a:pt x="320135" y="283369"/>
                  <a:pt x="327946" y="276797"/>
                  <a:pt x="329756" y="273082"/>
                </a:cubicBezTo>
                <a:cubicBezTo>
                  <a:pt x="332423" y="267557"/>
                  <a:pt x="334137" y="258032"/>
                  <a:pt x="332327" y="255556"/>
                </a:cubicBezTo>
                <a:cubicBezTo>
                  <a:pt x="331470" y="254318"/>
                  <a:pt x="330136" y="253079"/>
                  <a:pt x="328803" y="251746"/>
                </a:cubicBezTo>
                <a:cubicBezTo>
                  <a:pt x="325850" y="248888"/>
                  <a:pt x="322802" y="245936"/>
                  <a:pt x="322326" y="242126"/>
                </a:cubicBezTo>
                <a:cubicBezTo>
                  <a:pt x="321754" y="237268"/>
                  <a:pt x="323278" y="227267"/>
                  <a:pt x="324993" y="221361"/>
                </a:cubicBezTo>
                <a:cubicBezTo>
                  <a:pt x="325565" y="219456"/>
                  <a:pt x="325945" y="217361"/>
                  <a:pt x="326136" y="215265"/>
                </a:cubicBezTo>
                <a:cubicBezTo>
                  <a:pt x="323374" y="215646"/>
                  <a:pt x="321183" y="215741"/>
                  <a:pt x="320421" y="215741"/>
                </a:cubicBezTo>
                <a:cubicBezTo>
                  <a:pt x="319469" y="215741"/>
                  <a:pt x="316040" y="215741"/>
                  <a:pt x="312039" y="215741"/>
                </a:cubicBezTo>
                <a:cubicBezTo>
                  <a:pt x="306610" y="215741"/>
                  <a:pt x="299752" y="215646"/>
                  <a:pt x="297275" y="215646"/>
                </a:cubicBezTo>
                <a:cubicBezTo>
                  <a:pt x="296323" y="215646"/>
                  <a:pt x="294989" y="215741"/>
                  <a:pt x="293465" y="215741"/>
                </a:cubicBezTo>
                <a:cubicBezTo>
                  <a:pt x="283845" y="216218"/>
                  <a:pt x="279559" y="216122"/>
                  <a:pt x="278320" y="212979"/>
                </a:cubicBezTo>
                <a:cubicBezTo>
                  <a:pt x="277654" y="211265"/>
                  <a:pt x="277463" y="206788"/>
                  <a:pt x="277558" y="194977"/>
                </a:cubicBezTo>
                <a:cubicBezTo>
                  <a:pt x="277558" y="193929"/>
                  <a:pt x="277558" y="193072"/>
                  <a:pt x="277558" y="192500"/>
                </a:cubicBezTo>
                <a:cubicBezTo>
                  <a:pt x="277558" y="190595"/>
                  <a:pt x="277654" y="187452"/>
                  <a:pt x="278035" y="184785"/>
                </a:cubicBezTo>
                <a:cubicBezTo>
                  <a:pt x="278416" y="181166"/>
                  <a:pt x="278987" y="178118"/>
                  <a:pt x="281654" y="177832"/>
                </a:cubicBezTo>
                <a:cubicBezTo>
                  <a:pt x="283178" y="177641"/>
                  <a:pt x="299371" y="177451"/>
                  <a:pt x="303562" y="177546"/>
                </a:cubicBezTo>
                <a:lnTo>
                  <a:pt x="303943" y="177546"/>
                </a:lnTo>
                <a:cubicBezTo>
                  <a:pt x="319087" y="178022"/>
                  <a:pt x="326231" y="179451"/>
                  <a:pt x="328612" y="182499"/>
                </a:cubicBezTo>
                <a:cubicBezTo>
                  <a:pt x="332041" y="187071"/>
                  <a:pt x="331756" y="202121"/>
                  <a:pt x="331756" y="205073"/>
                </a:cubicBezTo>
                <a:cubicBezTo>
                  <a:pt x="331756" y="205740"/>
                  <a:pt x="331756" y="206502"/>
                  <a:pt x="331756" y="207264"/>
                </a:cubicBezTo>
                <a:cubicBezTo>
                  <a:pt x="331756" y="207836"/>
                  <a:pt x="331756" y="208312"/>
                  <a:pt x="331756" y="208978"/>
                </a:cubicBezTo>
                <a:cubicBezTo>
                  <a:pt x="333756" y="208502"/>
                  <a:pt x="335470" y="207931"/>
                  <a:pt x="336518" y="207264"/>
                </a:cubicBezTo>
                <a:cubicBezTo>
                  <a:pt x="337090" y="206883"/>
                  <a:pt x="337661" y="206502"/>
                  <a:pt x="338137" y="206216"/>
                </a:cubicBezTo>
                <a:cubicBezTo>
                  <a:pt x="341376" y="204025"/>
                  <a:pt x="342995" y="203359"/>
                  <a:pt x="349282" y="204216"/>
                </a:cubicBezTo>
                <a:cubicBezTo>
                  <a:pt x="351091" y="204406"/>
                  <a:pt x="352520" y="203835"/>
                  <a:pt x="353758" y="202406"/>
                </a:cubicBezTo>
                <a:cubicBezTo>
                  <a:pt x="355473" y="200311"/>
                  <a:pt x="355949" y="197358"/>
                  <a:pt x="355378" y="195739"/>
                </a:cubicBezTo>
                <a:cubicBezTo>
                  <a:pt x="354997" y="194596"/>
                  <a:pt x="354235" y="193262"/>
                  <a:pt x="353378" y="191929"/>
                </a:cubicBezTo>
                <a:cubicBezTo>
                  <a:pt x="351377" y="188500"/>
                  <a:pt x="348615" y="183737"/>
                  <a:pt x="352139" y="179642"/>
                </a:cubicBezTo>
                <a:cubicBezTo>
                  <a:pt x="354806" y="176594"/>
                  <a:pt x="355282" y="172784"/>
                  <a:pt x="354140" y="171069"/>
                </a:cubicBezTo>
                <a:cubicBezTo>
                  <a:pt x="352615" y="168878"/>
                  <a:pt x="351091" y="166402"/>
                  <a:pt x="351663" y="163640"/>
                </a:cubicBezTo>
                <a:cubicBezTo>
                  <a:pt x="351949" y="161925"/>
                  <a:pt x="352996" y="160592"/>
                  <a:pt x="354711" y="159448"/>
                </a:cubicBezTo>
                <a:cubicBezTo>
                  <a:pt x="355664" y="158877"/>
                  <a:pt x="356425" y="157353"/>
                  <a:pt x="357092" y="155924"/>
                </a:cubicBezTo>
                <a:cubicBezTo>
                  <a:pt x="358140" y="153924"/>
                  <a:pt x="359188" y="151829"/>
                  <a:pt x="361283" y="151162"/>
                </a:cubicBezTo>
                <a:cubicBezTo>
                  <a:pt x="362140" y="150876"/>
                  <a:pt x="363379" y="150781"/>
                  <a:pt x="364998" y="151638"/>
                </a:cubicBezTo>
                <a:cubicBezTo>
                  <a:pt x="366046" y="152210"/>
                  <a:pt x="367094" y="152972"/>
                  <a:pt x="368046" y="153543"/>
                </a:cubicBezTo>
                <a:cubicBezTo>
                  <a:pt x="369189" y="154305"/>
                  <a:pt x="371475" y="155829"/>
                  <a:pt x="372237" y="155829"/>
                </a:cubicBezTo>
                <a:lnTo>
                  <a:pt x="372237" y="155829"/>
                </a:lnTo>
                <a:cubicBezTo>
                  <a:pt x="372618" y="154877"/>
                  <a:pt x="372713" y="151924"/>
                  <a:pt x="372713" y="150114"/>
                </a:cubicBezTo>
                <a:cubicBezTo>
                  <a:pt x="372713" y="146875"/>
                  <a:pt x="372713" y="143827"/>
                  <a:pt x="373856" y="141827"/>
                </a:cubicBezTo>
                <a:cubicBezTo>
                  <a:pt x="373952" y="141542"/>
                  <a:pt x="374142" y="141256"/>
                  <a:pt x="374332" y="140875"/>
                </a:cubicBezTo>
                <a:cubicBezTo>
                  <a:pt x="375857" y="137922"/>
                  <a:pt x="377666" y="134588"/>
                  <a:pt x="380714" y="134302"/>
                </a:cubicBezTo>
                <a:cubicBezTo>
                  <a:pt x="381857" y="134207"/>
                  <a:pt x="383572" y="134493"/>
                  <a:pt x="385191" y="136493"/>
                </a:cubicBezTo>
                <a:cubicBezTo>
                  <a:pt x="386524" y="138113"/>
                  <a:pt x="387382" y="140208"/>
                  <a:pt x="388239" y="142304"/>
                </a:cubicBezTo>
                <a:cubicBezTo>
                  <a:pt x="389477" y="145256"/>
                  <a:pt x="390620" y="148114"/>
                  <a:pt x="392811" y="148781"/>
                </a:cubicBezTo>
                <a:cubicBezTo>
                  <a:pt x="393859" y="149066"/>
                  <a:pt x="396335" y="148876"/>
                  <a:pt x="399669" y="146971"/>
                </a:cubicBezTo>
                <a:cubicBezTo>
                  <a:pt x="403289" y="144875"/>
                  <a:pt x="406146" y="141827"/>
                  <a:pt x="406718" y="139541"/>
                </a:cubicBezTo>
                <a:cubicBezTo>
                  <a:pt x="406908" y="138684"/>
                  <a:pt x="407098" y="137731"/>
                  <a:pt x="407384" y="136684"/>
                </a:cubicBezTo>
                <a:cubicBezTo>
                  <a:pt x="408241" y="133350"/>
                  <a:pt x="409194" y="129159"/>
                  <a:pt x="409670" y="125444"/>
                </a:cubicBezTo>
                <a:cubicBezTo>
                  <a:pt x="410051" y="119444"/>
                  <a:pt x="409003" y="118300"/>
                  <a:pt x="408908" y="118205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54D89919-5A1A-E4F9-FB41-0F3DFA1C6555}"/>
              </a:ext>
            </a:extLst>
          </p:cNvPr>
          <p:cNvSpPr/>
          <p:nvPr/>
        </p:nvSpPr>
        <p:spPr>
          <a:xfrm>
            <a:off x="8353671" y="4652511"/>
            <a:ext cx="802019" cy="863158"/>
          </a:xfrm>
          <a:custGeom>
            <a:avLst/>
            <a:gdLst>
              <a:gd name="connsiteX0" fmla="*/ 50067 w 382298"/>
              <a:gd name="connsiteY0" fmla="*/ 307710 h 411441"/>
              <a:gd name="connsiteX1" fmla="*/ 66926 w 382298"/>
              <a:gd name="connsiteY1" fmla="*/ 308948 h 411441"/>
              <a:gd name="connsiteX2" fmla="*/ 85024 w 382298"/>
              <a:gd name="connsiteY2" fmla="*/ 309138 h 411441"/>
              <a:gd name="connsiteX3" fmla="*/ 97501 w 382298"/>
              <a:gd name="connsiteY3" fmla="*/ 298661 h 411441"/>
              <a:gd name="connsiteX4" fmla="*/ 114170 w 382298"/>
              <a:gd name="connsiteY4" fmla="*/ 312186 h 411441"/>
              <a:gd name="connsiteX5" fmla="*/ 129982 w 382298"/>
              <a:gd name="connsiteY5" fmla="*/ 314663 h 411441"/>
              <a:gd name="connsiteX6" fmla="*/ 141031 w 382298"/>
              <a:gd name="connsiteY6" fmla="*/ 335046 h 411441"/>
              <a:gd name="connsiteX7" fmla="*/ 139316 w 382298"/>
              <a:gd name="connsiteY7" fmla="*/ 351048 h 411441"/>
              <a:gd name="connsiteX8" fmla="*/ 147031 w 382298"/>
              <a:gd name="connsiteY8" fmla="*/ 367241 h 411441"/>
              <a:gd name="connsiteX9" fmla="*/ 146174 w 382298"/>
              <a:gd name="connsiteY9" fmla="*/ 385148 h 411441"/>
              <a:gd name="connsiteX10" fmla="*/ 151603 w 382298"/>
              <a:gd name="connsiteY10" fmla="*/ 398483 h 411441"/>
              <a:gd name="connsiteX11" fmla="*/ 163891 w 382298"/>
              <a:gd name="connsiteY11" fmla="*/ 411437 h 411441"/>
              <a:gd name="connsiteX12" fmla="*/ 191799 w 382298"/>
              <a:gd name="connsiteY12" fmla="*/ 401245 h 411441"/>
              <a:gd name="connsiteX13" fmla="*/ 198181 w 382298"/>
              <a:gd name="connsiteY13" fmla="*/ 400102 h 411441"/>
              <a:gd name="connsiteX14" fmla="*/ 197704 w 382298"/>
              <a:gd name="connsiteY14" fmla="*/ 398673 h 411441"/>
              <a:gd name="connsiteX15" fmla="*/ 211230 w 382298"/>
              <a:gd name="connsiteY15" fmla="*/ 385243 h 411441"/>
              <a:gd name="connsiteX16" fmla="*/ 210849 w 382298"/>
              <a:gd name="connsiteY16" fmla="*/ 378004 h 411441"/>
              <a:gd name="connsiteX17" fmla="*/ 219421 w 382298"/>
              <a:gd name="connsiteY17" fmla="*/ 357430 h 411441"/>
              <a:gd name="connsiteX18" fmla="*/ 232661 w 382298"/>
              <a:gd name="connsiteY18" fmla="*/ 340285 h 411441"/>
              <a:gd name="connsiteX19" fmla="*/ 253426 w 382298"/>
              <a:gd name="connsiteY19" fmla="*/ 320664 h 411441"/>
              <a:gd name="connsiteX20" fmla="*/ 261712 w 382298"/>
              <a:gd name="connsiteY20" fmla="*/ 311615 h 411441"/>
              <a:gd name="connsiteX21" fmla="*/ 273142 w 382298"/>
              <a:gd name="connsiteY21" fmla="*/ 300280 h 411441"/>
              <a:gd name="connsiteX22" fmla="*/ 297336 w 382298"/>
              <a:gd name="connsiteY22" fmla="*/ 286088 h 411441"/>
              <a:gd name="connsiteX23" fmla="*/ 301146 w 382298"/>
              <a:gd name="connsiteY23" fmla="*/ 282468 h 411441"/>
              <a:gd name="connsiteX24" fmla="*/ 317529 w 382298"/>
              <a:gd name="connsiteY24" fmla="*/ 260275 h 411441"/>
              <a:gd name="connsiteX25" fmla="*/ 328102 w 382298"/>
              <a:gd name="connsiteY25" fmla="*/ 231986 h 411441"/>
              <a:gd name="connsiteX26" fmla="*/ 344580 w 382298"/>
              <a:gd name="connsiteY26" fmla="*/ 206745 h 411441"/>
              <a:gd name="connsiteX27" fmla="*/ 359725 w 382298"/>
              <a:gd name="connsiteY27" fmla="*/ 185313 h 411441"/>
              <a:gd name="connsiteX28" fmla="*/ 370678 w 382298"/>
              <a:gd name="connsiteY28" fmla="*/ 182170 h 411441"/>
              <a:gd name="connsiteX29" fmla="*/ 379632 w 382298"/>
              <a:gd name="connsiteY29" fmla="*/ 179122 h 411441"/>
              <a:gd name="connsiteX30" fmla="*/ 378775 w 382298"/>
              <a:gd name="connsiteY30" fmla="*/ 175122 h 411441"/>
              <a:gd name="connsiteX31" fmla="*/ 377822 w 382298"/>
              <a:gd name="connsiteY31" fmla="*/ 165597 h 411441"/>
              <a:gd name="connsiteX32" fmla="*/ 375822 w 382298"/>
              <a:gd name="connsiteY32" fmla="*/ 160644 h 411441"/>
              <a:gd name="connsiteX33" fmla="*/ 375727 w 382298"/>
              <a:gd name="connsiteY33" fmla="*/ 157786 h 411441"/>
              <a:gd name="connsiteX34" fmla="*/ 378870 w 382298"/>
              <a:gd name="connsiteY34" fmla="*/ 141689 h 411441"/>
              <a:gd name="connsiteX35" fmla="*/ 382299 w 382298"/>
              <a:gd name="connsiteY35" fmla="*/ 136831 h 411441"/>
              <a:gd name="connsiteX36" fmla="*/ 374869 w 382298"/>
              <a:gd name="connsiteY36" fmla="*/ 127878 h 411441"/>
              <a:gd name="connsiteX37" fmla="*/ 371917 w 382298"/>
              <a:gd name="connsiteY37" fmla="*/ 125496 h 411441"/>
              <a:gd name="connsiteX38" fmla="*/ 368297 w 382298"/>
              <a:gd name="connsiteY38" fmla="*/ 124544 h 411441"/>
              <a:gd name="connsiteX39" fmla="*/ 362963 w 382298"/>
              <a:gd name="connsiteY39" fmla="*/ 121115 h 411441"/>
              <a:gd name="connsiteX40" fmla="*/ 356772 w 382298"/>
              <a:gd name="connsiteY40" fmla="*/ 117495 h 411441"/>
              <a:gd name="connsiteX41" fmla="*/ 349819 w 382298"/>
              <a:gd name="connsiteY41" fmla="*/ 116543 h 411441"/>
              <a:gd name="connsiteX42" fmla="*/ 339246 w 382298"/>
              <a:gd name="connsiteY42" fmla="*/ 114638 h 411441"/>
              <a:gd name="connsiteX43" fmla="*/ 320101 w 382298"/>
              <a:gd name="connsiteY43" fmla="*/ 102351 h 411441"/>
              <a:gd name="connsiteX44" fmla="*/ 311338 w 382298"/>
              <a:gd name="connsiteY44" fmla="*/ 98541 h 411441"/>
              <a:gd name="connsiteX45" fmla="*/ 308480 w 382298"/>
              <a:gd name="connsiteY45" fmla="*/ 98160 h 411441"/>
              <a:gd name="connsiteX46" fmla="*/ 301241 w 382298"/>
              <a:gd name="connsiteY46" fmla="*/ 94254 h 411441"/>
              <a:gd name="connsiteX47" fmla="*/ 297050 w 382298"/>
              <a:gd name="connsiteY47" fmla="*/ 91778 h 411441"/>
              <a:gd name="connsiteX48" fmla="*/ 289811 w 382298"/>
              <a:gd name="connsiteY48" fmla="*/ 91587 h 411441"/>
              <a:gd name="connsiteX49" fmla="*/ 277524 w 382298"/>
              <a:gd name="connsiteY49" fmla="*/ 90349 h 411441"/>
              <a:gd name="connsiteX50" fmla="*/ 273142 w 382298"/>
              <a:gd name="connsiteY50" fmla="*/ 85396 h 411441"/>
              <a:gd name="connsiteX51" fmla="*/ 277905 w 382298"/>
              <a:gd name="connsiteY51" fmla="*/ 74633 h 411441"/>
              <a:gd name="connsiteX52" fmla="*/ 278572 w 382298"/>
              <a:gd name="connsiteY52" fmla="*/ 73109 h 411441"/>
              <a:gd name="connsiteX53" fmla="*/ 274095 w 382298"/>
              <a:gd name="connsiteY53" fmla="*/ 69680 h 411441"/>
              <a:gd name="connsiteX54" fmla="*/ 265237 w 382298"/>
              <a:gd name="connsiteY54" fmla="*/ 58345 h 411441"/>
              <a:gd name="connsiteX55" fmla="*/ 265332 w 382298"/>
              <a:gd name="connsiteY55" fmla="*/ 49011 h 411441"/>
              <a:gd name="connsiteX56" fmla="*/ 264665 w 382298"/>
              <a:gd name="connsiteY56" fmla="*/ 48344 h 411441"/>
              <a:gd name="connsiteX57" fmla="*/ 248568 w 382298"/>
              <a:gd name="connsiteY57" fmla="*/ 49201 h 411441"/>
              <a:gd name="connsiteX58" fmla="*/ 235519 w 382298"/>
              <a:gd name="connsiteY58" fmla="*/ 50058 h 411441"/>
              <a:gd name="connsiteX59" fmla="*/ 233137 w 382298"/>
              <a:gd name="connsiteY59" fmla="*/ 50439 h 411441"/>
              <a:gd name="connsiteX60" fmla="*/ 216659 w 382298"/>
              <a:gd name="connsiteY60" fmla="*/ 42343 h 411441"/>
              <a:gd name="connsiteX61" fmla="*/ 214659 w 382298"/>
              <a:gd name="connsiteY61" fmla="*/ 37676 h 411441"/>
              <a:gd name="connsiteX62" fmla="*/ 222184 w 382298"/>
              <a:gd name="connsiteY62" fmla="*/ 27103 h 411441"/>
              <a:gd name="connsiteX63" fmla="*/ 225327 w 382298"/>
              <a:gd name="connsiteY63" fmla="*/ 24150 h 411441"/>
              <a:gd name="connsiteX64" fmla="*/ 231994 w 382298"/>
              <a:gd name="connsiteY64" fmla="*/ 6434 h 411441"/>
              <a:gd name="connsiteX65" fmla="*/ 231709 w 382298"/>
              <a:gd name="connsiteY65" fmla="*/ 4243 h 411441"/>
              <a:gd name="connsiteX66" fmla="*/ 226470 w 382298"/>
              <a:gd name="connsiteY66" fmla="*/ 8244 h 411441"/>
              <a:gd name="connsiteX67" fmla="*/ 222184 w 382298"/>
              <a:gd name="connsiteY67" fmla="*/ 12911 h 411441"/>
              <a:gd name="connsiteX68" fmla="*/ 206277 w 382298"/>
              <a:gd name="connsiteY68" fmla="*/ 27389 h 411441"/>
              <a:gd name="connsiteX69" fmla="*/ 185322 w 382298"/>
              <a:gd name="connsiteY69" fmla="*/ 20721 h 411441"/>
              <a:gd name="connsiteX70" fmla="*/ 184274 w 382298"/>
              <a:gd name="connsiteY70" fmla="*/ 20055 h 411441"/>
              <a:gd name="connsiteX71" fmla="*/ 169034 w 382298"/>
              <a:gd name="connsiteY71" fmla="*/ 24436 h 411441"/>
              <a:gd name="connsiteX72" fmla="*/ 160366 w 382298"/>
              <a:gd name="connsiteY72" fmla="*/ 28437 h 411441"/>
              <a:gd name="connsiteX73" fmla="*/ 136459 w 382298"/>
              <a:gd name="connsiteY73" fmla="*/ 24341 h 411441"/>
              <a:gd name="connsiteX74" fmla="*/ 132363 w 382298"/>
              <a:gd name="connsiteY74" fmla="*/ 19769 h 411441"/>
              <a:gd name="connsiteX75" fmla="*/ 121314 w 382298"/>
              <a:gd name="connsiteY75" fmla="*/ 11482 h 411441"/>
              <a:gd name="connsiteX76" fmla="*/ 99121 w 382298"/>
              <a:gd name="connsiteY76" fmla="*/ 1386 h 411441"/>
              <a:gd name="connsiteX77" fmla="*/ 90167 w 382298"/>
              <a:gd name="connsiteY77" fmla="*/ 4624 h 411441"/>
              <a:gd name="connsiteX78" fmla="*/ 86929 w 382298"/>
              <a:gd name="connsiteY78" fmla="*/ 8244 h 411441"/>
              <a:gd name="connsiteX79" fmla="*/ 70736 w 382298"/>
              <a:gd name="connsiteY79" fmla="*/ 10149 h 411441"/>
              <a:gd name="connsiteX80" fmla="*/ 62830 w 382298"/>
              <a:gd name="connsiteY80" fmla="*/ 9006 h 411441"/>
              <a:gd name="connsiteX81" fmla="*/ 55877 w 382298"/>
              <a:gd name="connsiteY81" fmla="*/ 18150 h 411441"/>
              <a:gd name="connsiteX82" fmla="*/ 52639 w 382298"/>
              <a:gd name="connsiteY82" fmla="*/ 25674 h 411441"/>
              <a:gd name="connsiteX83" fmla="*/ 41209 w 382298"/>
              <a:gd name="connsiteY83" fmla="*/ 33961 h 411441"/>
              <a:gd name="connsiteX84" fmla="*/ 34065 w 382298"/>
              <a:gd name="connsiteY84" fmla="*/ 37962 h 411441"/>
              <a:gd name="connsiteX85" fmla="*/ 20920 w 382298"/>
              <a:gd name="connsiteY85" fmla="*/ 42724 h 411441"/>
              <a:gd name="connsiteX86" fmla="*/ 22540 w 382298"/>
              <a:gd name="connsiteY86" fmla="*/ 51106 h 411441"/>
              <a:gd name="connsiteX87" fmla="*/ 30445 w 382298"/>
              <a:gd name="connsiteY87" fmla="*/ 69489 h 411441"/>
              <a:gd name="connsiteX88" fmla="*/ 25111 w 382298"/>
              <a:gd name="connsiteY88" fmla="*/ 97779 h 411441"/>
              <a:gd name="connsiteX89" fmla="*/ 18539 w 382298"/>
              <a:gd name="connsiteY89" fmla="*/ 125782 h 411441"/>
              <a:gd name="connsiteX90" fmla="*/ 5299 w 382298"/>
              <a:gd name="connsiteY90" fmla="*/ 156453 h 411441"/>
              <a:gd name="connsiteX91" fmla="*/ 9776 w 382298"/>
              <a:gd name="connsiteY91" fmla="*/ 171216 h 411441"/>
              <a:gd name="connsiteX92" fmla="*/ 16253 w 382298"/>
              <a:gd name="connsiteY92" fmla="*/ 182170 h 411441"/>
              <a:gd name="connsiteX93" fmla="*/ 442 w 382298"/>
              <a:gd name="connsiteY93" fmla="*/ 191695 h 411441"/>
              <a:gd name="connsiteX94" fmla="*/ 8157 w 382298"/>
              <a:gd name="connsiteY94" fmla="*/ 205411 h 411441"/>
              <a:gd name="connsiteX95" fmla="*/ 11491 w 382298"/>
              <a:gd name="connsiteY95" fmla="*/ 219127 h 411441"/>
              <a:gd name="connsiteX96" fmla="*/ 17110 w 382298"/>
              <a:gd name="connsiteY96" fmla="*/ 232843 h 411441"/>
              <a:gd name="connsiteX97" fmla="*/ 17777 w 382298"/>
              <a:gd name="connsiteY97" fmla="*/ 249988 h 411441"/>
              <a:gd name="connsiteX98" fmla="*/ 15301 w 382298"/>
              <a:gd name="connsiteY98" fmla="*/ 267419 h 411441"/>
              <a:gd name="connsiteX99" fmla="*/ 15491 w 382298"/>
              <a:gd name="connsiteY99" fmla="*/ 284088 h 411441"/>
              <a:gd name="connsiteX100" fmla="*/ 11776 w 382298"/>
              <a:gd name="connsiteY100" fmla="*/ 301328 h 411441"/>
              <a:gd name="connsiteX101" fmla="*/ 21968 w 382298"/>
              <a:gd name="connsiteY101" fmla="*/ 303804 h 411441"/>
              <a:gd name="connsiteX102" fmla="*/ 35875 w 382298"/>
              <a:gd name="connsiteY102" fmla="*/ 305043 h 411441"/>
              <a:gd name="connsiteX103" fmla="*/ 50067 w 382298"/>
              <a:gd name="connsiteY103" fmla="*/ 307710 h 41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82298" h="411441">
                <a:moveTo>
                  <a:pt x="50067" y="307710"/>
                </a:moveTo>
                <a:cubicBezTo>
                  <a:pt x="53972" y="307329"/>
                  <a:pt x="62164" y="306852"/>
                  <a:pt x="66926" y="308948"/>
                </a:cubicBezTo>
                <a:cubicBezTo>
                  <a:pt x="71689" y="311043"/>
                  <a:pt x="80452" y="312282"/>
                  <a:pt x="85024" y="309138"/>
                </a:cubicBezTo>
                <a:cubicBezTo>
                  <a:pt x="89596" y="305995"/>
                  <a:pt x="94358" y="297708"/>
                  <a:pt x="97501" y="298661"/>
                </a:cubicBezTo>
                <a:cubicBezTo>
                  <a:pt x="100645" y="299709"/>
                  <a:pt x="106645" y="309329"/>
                  <a:pt x="114170" y="312186"/>
                </a:cubicBezTo>
                <a:cubicBezTo>
                  <a:pt x="121695" y="315044"/>
                  <a:pt x="124171" y="311329"/>
                  <a:pt x="129982" y="314663"/>
                </a:cubicBezTo>
                <a:cubicBezTo>
                  <a:pt x="135792" y="317997"/>
                  <a:pt x="139316" y="332189"/>
                  <a:pt x="141031" y="335046"/>
                </a:cubicBezTo>
                <a:cubicBezTo>
                  <a:pt x="142650" y="337999"/>
                  <a:pt x="138078" y="344190"/>
                  <a:pt x="139316" y="351048"/>
                </a:cubicBezTo>
                <a:cubicBezTo>
                  <a:pt x="140554" y="357906"/>
                  <a:pt x="145793" y="363336"/>
                  <a:pt x="147031" y="367241"/>
                </a:cubicBezTo>
                <a:cubicBezTo>
                  <a:pt x="148270" y="371241"/>
                  <a:pt x="145603" y="381433"/>
                  <a:pt x="146174" y="385148"/>
                </a:cubicBezTo>
                <a:cubicBezTo>
                  <a:pt x="146841" y="388863"/>
                  <a:pt x="151603" y="390768"/>
                  <a:pt x="151603" y="398483"/>
                </a:cubicBezTo>
                <a:cubicBezTo>
                  <a:pt x="151603" y="406198"/>
                  <a:pt x="157033" y="411246"/>
                  <a:pt x="163891" y="411437"/>
                </a:cubicBezTo>
                <a:cubicBezTo>
                  <a:pt x="170749" y="411627"/>
                  <a:pt x="183703" y="406008"/>
                  <a:pt x="191799" y="401245"/>
                </a:cubicBezTo>
                <a:cubicBezTo>
                  <a:pt x="194847" y="399435"/>
                  <a:pt x="196752" y="399340"/>
                  <a:pt x="198181" y="400102"/>
                </a:cubicBezTo>
                <a:cubicBezTo>
                  <a:pt x="198085" y="399626"/>
                  <a:pt x="197895" y="399150"/>
                  <a:pt x="197704" y="398673"/>
                </a:cubicBezTo>
                <a:cubicBezTo>
                  <a:pt x="204848" y="396197"/>
                  <a:pt x="211230" y="391530"/>
                  <a:pt x="211230" y="385243"/>
                </a:cubicBezTo>
                <a:cubicBezTo>
                  <a:pt x="211230" y="382862"/>
                  <a:pt x="211039" y="380385"/>
                  <a:pt x="210849" y="378004"/>
                </a:cubicBezTo>
                <a:cubicBezTo>
                  <a:pt x="210182" y="369241"/>
                  <a:pt x="209515" y="359335"/>
                  <a:pt x="219421" y="357430"/>
                </a:cubicBezTo>
                <a:cubicBezTo>
                  <a:pt x="227708" y="355906"/>
                  <a:pt x="232661" y="347524"/>
                  <a:pt x="232661" y="340285"/>
                </a:cubicBezTo>
                <a:cubicBezTo>
                  <a:pt x="232661" y="329808"/>
                  <a:pt x="247139" y="323045"/>
                  <a:pt x="253426" y="320664"/>
                </a:cubicBezTo>
                <a:cubicBezTo>
                  <a:pt x="256569" y="319425"/>
                  <a:pt x="259045" y="315615"/>
                  <a:pt x="261712" y="311615"/>
                </a:cubicBezTo>
                <a:cubicBezTo>
                  <a:pt x="264856" y="306852"/>
                  <a:pt x="268094" y="301995"/>
                  <a:pt x="273142" y="300280"/>
                </a:cubicBezTo>
                <a:cubicBezTo>
                  <a:pt x="280477" y="297899"/>
                  <a:pt x="290668" y="292851"/>
                  <a:pt x="297336" y="286088"/>
                </a:cubicBezTo>
                <a:cubicBezTo>
                  <a:pt x="298479" y="285040"/>
                  <a:pt x="299717" y="283802"/>
                  <a:pt x="301146" y="282468"/>
                </a:cubicBezTo>
                <a:cubicBezTo>
                  <a:pt x="307718" y="276277"/>
                  <a:pt x="317529" y="266943"/>
                  <a:pt x="317529" y="260275"/>
                </a:cubicBezTo>
                <a:cubicBezTo>
                  <a:pt x="317529" y="250845"/>
                  <a:pt x="322482" y="237606"/>
                  <a:pt x="328102" y="231986"/>
                </a:cubicBezTo>
                <a:cubicBezTo>
                  <a:pt x="333721" y="226366"/>
                  <a:pt x="344580" y="210745"/>
                  <a:pt x="344580" y="206745"/>
                </a:cubicBezTo>
                <a:cubicBezTo>
                  <a:pt x="344580" y="200172"/>
                  <a:pt x="353057" y="188171"/>
                  <a:pt x="359725" y="185313"/>
                </a:cubicBezTo>
                <a:cubicBezTo>
                  <a:pt x="363344" y="183789"/>
                  <a:pt x="367249" y="182932"/>
                  <a:pt x="370678" y="182170"/>
                </a:cubicBezTo>
                <a:cubicBezTo>
                  <a:pt x="374584" y="181313"/>
                  <a:pt x="378203" y="180456"/>
                  <a:pt x="379632" y="179122"/>
                </a:cubicBezTo>
                <a:cubicBezTo>
                  <a:pt x="380108" y="178646"/>
                  <a:pt x="379346" y="176646"/>
                  <a:pt x="378775" y="175122"/>
                </a:cubicBezTo>
                <a:cubicBezTo>
                  <a:pt x="377822" y="172455"/>
                  <a:pt x="376584" y="169026"/>
                  <a:pt x="377822" y="165597"/>
                </a:cubicBezTo>
                <a:cubicBezTo>
                  <a:pt x="376584" y="164263"/>
                  <a:pt x="375822" y="162549"/>
                  <a:pt x="375822" y="160644"/>
                </a:cubicBezTo>
                <a:cubicBezTo>
                  <a:pt x="375822" y="159882"/>
                  <a:pt x="375822" y="158929"/>
                  <a:pt x="375727" y="157786"/>
                </a:cubicBezTo>
                <a:cubicBezTo>
                  <a:pt x="375536" y="152547"/>
                  <a:pt x="375250" y="145404"/>
                  <a:pt x="378870" y="141689"/>
                </a:cubicBezTo>
                <a:cubicBezTo>
                  <a:pt x="380108" y="140451"/>
                  <a:pt x="381251" y="138736"/>
                  <a:pt x="382299" y="136831"/>
                </a:cubicBezTo>
                <a:cubicBezTo>
                  <a:pt x="379537" y="135021"/>
                  <a:pt x="376489" y="131688"/>
                  <a:pt x="374869" y="127878"/>
                </a:cubicBezTo>
                <a:cubicBezTo>
                  <a:pt x="374012" y="125877"/>
                  <a:pt x="373726" y="125782"/>
                  <a:pt x="371917" y="125496"/>
                </a:cubicBezTo>
                <a:cubicBezTo>
                  <a:pt x="370964" y="125306"/>
                  <a:pt x="369726" y="125115"/>
                  <a:pt x="368297" y="124544"/>
                </a:cubicBezTo>
                <a:cubicBezTo>
                  <a:pt x="366202" y="123782"/>
                  <a:pt x="364582" y="122448"/>
                  <a:pt x="362963" y="121115"/>
                </a:cubicBezTo>
                <a:cubicBezTo>
                  <a:pt x="361058" y="119591"/>
                  <a:pt x="359248" y="118162"/>
                  <a:pt x="356772" y="117495"/>
                </a:cubicBezTo>
                <a:cubicBezTo>
                  <a:pt x="354772" y="116924"/>
                  <a:pt x="352390" y="116733"/>
                  <a:pt x="349819" y="116543"/>
                </a:cubicBezTo>
                <a:cubicBezTo>
                  <a:pt x="346294" y="116257"/>
                  <a:pt x="342580" y="115971"/>
                  <a:pt x="339246" y="114638"/>
                </a:cubicBezTo>
                <a:cubicBezTo>
                  <a:pt x="333531" y="112352"/>
                  <a:pt x="324863" y="107113"/>
                  <a:pt x="320101" y="102351"/>
                </a:cubicBezTo>
                <a:cubicBezTo>
                  <a:pt x="316862" y="99112"/>
                  <a:pt x="315148" y="98922"/>
                  <a:pt x="311338" y="98541"/>
                </a:cubicBezTo>
                <a:cubicBezTo>
                  <a:pt x="310480" y="98445"/>
                  <a:pt x="309528" y="98350"/>
                  <a:pt x="308480" y="98160"/>
                </a:cubicBezTo>
                <a:cubicBezTo>
                  <a:pt x="304765" y="97588"/>
                  <a:pt x="302860" y="95778"/>
                  <a:pt x="301241" y="94254"/>
                </a:cubicBezTo>
                <a:cubicBezTo>
                  <a:pt x="299908" y="93016"/>
                  <a:pt x="299050" y="92064"/>
                  <a:pt x="297050" y="91778"/>
                </a:cubicBezTo>
                <a:cubicBezTo>
                  <a:pt x="295050" y="91397"/>
                  <a:pt x="292478" y="91492"/>
                  <a:pt x="289811" y="91587"/>
                </a:cubicBezTo>
                <a:cubicBezTo>
                  <a:pt x="285525" y="91683"/>
                  <a:pt x="281143" y="91873"/>
                  <a:pt x="277524" y="90349"/>
                </a:cubicBezTo>
                <a:cubicBezTo>
                  <a:pt x="274476" y="89016"/>
                  <a:pt x="273523" y="86920"/>
                  <a:pt x="273142" y="85396"/>
                </a:cubicBezTo>
                <a:cubicBezTo>
                  <a:pt x="272285" y="80919"/>
                  <a:pt x="276190" y="76347"/>
                  <a:pt x="277905" y="74633"/>
                </a:cubicBezTo>
                <a:cubicBezTo>
                  <a:pt x="278762" y="73776"/>
                  <a:pt x="278667" y="73299"/>
                  <a:pt x="278572" y="73109"/>
                </a:cubicBezTo>
                <a:cubicBezTo>
                  <a:pt x="278381" y="72061"/>
                  <a:pt x="276762" y="70632"/>
                  <a:pt x="274095" y="69680"/>
                </a:cubicBezTo>
                <a:cubicBezTo>
                  <a:pt x="270190" y="68346"/>
                  <a:pt x="262951" y="65775"/>
                  <a:pt x="265237" y="58345"/>
                </a:cubicBezTo>
                <a:cubicBezTo>
                  <a:pt x="266665" y="53487"/>
                  <a:pt x="266761" y="50439"/>
                  <a:pt x="265332" y="49011"/>
                </a:cubicBezTo>
                <a:cubicBezTo>
                  <a:pt x="265141" y="48820"/>
                  <a:pt x="264856" y="48534"/>
                  <a:pt x="264665" y="48344"/>
                </a:cubicBezTo>
                <a:cubicBezTo>
                  <a:pt x="260474" y="48915"/>
                  <a:pt x="254473" y="49011"/>
                  <a:pt x="248568" y="49201"/>
                </a:cubicBezTo>
                <a:cubicBezTo>
                  <a:pt x="243329" y="49392"/>
                  <a:pt x="236852" y="49582"/>
                  <a:pt x="235519" y="50058"/>
                </a:cubicBezTo>
                <a:cubicBezTo>
                  <a:pt x="234852" y="50344"/>
                  <a:pt x="233995" y="50439"/>
                  <a:pt x="233137" y="50439"/>
                </a:cubicBezTo>
                <a:cubicBezTo>
                  <a:pt x="227899" y="50439"/>
                  <a:pt x="220374" y="46058"/>
                  <a:pt x="216659" y="42343"/>
                </a:cubicBezTo>
                <a:cubicBezTo>
                  <a:pt x="214945" y="40629"/>
                  <a:pt x="214659" y="38819"/>
                  <a:pt x="214659" y="37676"/>
                </a:cubicBezTo>
                <a:cubicBezTo>
                  <a:pt x="214754" y="33866"/>
                  <a:pt x="218374" y="30627"/>
                  <a:pt x="222184" y="27103"/>
                </a:cubicBezTo>
                <a:cubicBezTo>
                  <a:pt x="223231" y="26151"/>
                  <a:pt x="224374" y="25103"/>
                  <a:pt x="225327" y="24150"/>
                </a:cubicBezTo>
                <a:cubicBezTo>
                  <a:pt x="230089" y="19388"/>
                  <a:pt x="231994" y="14244"/>
                  <a:pt x="231994" y="6434"/>
                </a:cubicBezTo>
                <a:cubicBezTo>
                  <a:pt x="231994" y="5196"/>
                  <a:pt x="231899" y="4529"/>
                  <a:pt x="231709" y="4243"/>
                </a:cubicBezTo>
                <a:cubicBezTo>
                  <a:pt x="231137" y="4434"/>
                  <a:pt x="229518" y="5196"/>
                  <a:pt x="226470" y="8244"/>
                </a:cubicBezTo>
                <a:cubicBezTo>
                  <a:pt x="225422" y="9291"/>
                  <a:pt x="223898" y="11006"/>
                  <a:pt x="222184" y="12911"/>
                </a:cubicBezTo>
                <a:cubicBezTo>
                  <a:pt x="215707" y="20245"/>
                  <a:pt x="210468" y="25960"/>
                  <a:pt x="206277" y="27389"/>
                </a:cubicBezTo>
                <a:cubicBezTo>
                  <a:pt x="200086" y="29580"/>
                  <a:pt x="193228" y="25484"/>
                  <a:pt x="185322" y="20721"/>
                </a:cubicBezTo>
                <a:lnTo>
                  <a:pt x="184274" y="20055"/>
                </a:lnTo>
                <a:cubicBezTo>
                  <a:pt x="180464" y="17769"/>
                  <a:pt x="174082" y="21483"/>
                  <a:pt x="169034" y="24436"/>
                </a:cubicBezTo>
                <a:cubicBezTo>
                  <a:pt x="165700" y="26341"/>
                  <a:pt x="162843" y="28056"/>
                  <a:pt x="160366" y="28437"/>
                </a:cubicBezTo>
                <a:cubicBezTo>
                  <a:pt x="152365" y="29675"/>
                  <a:pt x="142555" y="30342"/>
                  <a:pt x="136459" y="24341"/>
                </a:cubicBezTo>
                <a:cubicBezTo>
                  <a:pt x="135030" y="22912"/>
                  <a:pt x="133696" y="21388"/>
                  <a:pt x="132363" y="19769"/>
                </a:cubicBezTo>
                <a:cubicBezTo>
                  <a:pt x="128553" y="15483"/>
                  <a:pt x="125029" y="11482"/>
                  <a:pt x="121314" y="11482"/>
                </a:cubicBezTo>
                <a:cubicBezTo>
                  <a:pt x="113884" y="11482"/>
                  <a:pt x="106550" y="6720"/>
                  <a:pt x="99121" y="1386"/>
                </a:cubicBezTo>
                <a:cubicBezTo>
                  <a:pt x="95406" y="-1281"/>
                  <a:pt x="94072" y="-43"/>
                  <a:pt x="90167" y="4624"/>
                </a:cubicBezTo>
                <a:cubicBezTo>
                  <a:pt x="89119" y="5862"/>
                  <a:pt x="88167" y="7005"/>
                  <a:pt x="86929" y="8244"/>
                </a:cubicBezTo>
                <a:cubicBezTo>
                  <a:pt x="82452" y="12720"/>
                  <a:pt x="76261" y="11292"/>
                  <a:pt x="70736" y="10149"/>
                </a:cubicBezTo>
                <a:cubicBezTo>
                  <a:pt x="68069" y="9577"/>
                  <a:pt x="65402" y="9006"/>
                  <a:pt x="62830" y="9006"/>
                </a:cubicBezTo>
                <a:cubicBezTo>
                  <a:pt x="59497" y="9006"/>
                  <a:pt x="58068" y="11958"/>
                  <a:pt x="55877" y="18150"/>
                </a:cubicBezTo>
                <a:cubicBezTo>
                  <a:pt x="54925" y="20721"/>
                  <a:pt x="53972" y="23388"/>
                  <a:pt x="52639" y="25674"/>
                </a:cubicBezTo>
                <a:cubicBezTo>
                  <a:pt x="49876" y="30342"/>
                  <a:pt x="45304" y="32247"/>
                  <a:pt x="41209" y="33961"/>
                </a:cubicBezTo>
                <a:cubicBezTo>
                  <a:pt x="38446" y="35104"/>
                  <a:pt x="35779" y="36247"/>
                  <a:pt x="34065" y="37962"/>
                </a:cubicBezTo>
                <a:cubicBezTo>
                  <a:pt x="29779" y="42248"/>
                  <a:pt x="25492" y="43867"/>
                  <a:pt x="20920" y="42724"/>
                </a:cubicBezTo>
                <a:cubicBezTo>
                  <a:pt x="21778" y="45201"/>
                  <a:pt x="22254" y="48058"/>
                  <a:pt x="22540" y="51106"/>
                </a:cubicBezTo>
                <a:cubicBezTo>
                  <a:pt x="23397" y="59012"/>
                  <a:pt x="25969" y="61584"/>
                  <a:pt x="30445" y="69489"/>
                </a:cubicBezTo>
                <a:cubicBezTo>
                  <a:pt x="34922" y="77395"/>
                  <a:pt x="29112" y="89682"/>
                  <a:pt x="25111" y="97779"/>
                </a:cubicBezTo>
                <a:cubicBezTo>
                  <a:pt x="21111" y="105875"/>
                  <a:pt x="19587" y="115781"/>
                  <a:pt x="18539" y="125782"/>
                </a:cubicBezTo>
                <a:cubicBezTo>
                  <a:pt x="17491" y="135688"/>
                  <a:pt x="8252" y="150833"/>
                  <a:pt x="5299" y="156453"/>
                </a:cubicBezTo>
                <a:cubicBezTo>
                  <a:pt x="2347" y="162072"/>
                  <a:pt x="7395" y="168073"/>
                  <a:pt x="9776" y="171216"/>
                </a:cubicBezTo>
                <a:cubicBezTo>
                  <a:pt x="12157" y="174264"/>
                  <a:pt x="18825" y="181027"/>
                  <a:pt x="16253" y="182170"/>
                </a:cubicBezTo>
                <a:cubicBezTo>
                  <a:pt x="13681" y="183408"/>
                  <a:pt x="2347" y="189409"/>
                  <a:pt x="442" y="191695"/>
                </a:cubicBezTo>
                <a:cubicBezTo>
                  <a:pt x="-1463" y="193981"/>
                  <a:pt x="3109" y="200649"/>
                  <a:pt x="8157" y="205411"/>
                </a:cubicBezTo>
                <a:cubicBezTo>
                  <a:pt x="13110" y="210174"/>
                  <a:pt x="9776" y="216270"/>
                  <a:pt x="11491" y="219127"/>
                </a:cubicBezTo>
                <a:cubicBezTo>
                  <a:pt x="13110" y="222080"/>
                  <a:pt x="17968" y="229128"/>
                  <a:pt x="17110" y="232843"/>
                </a:cubicBezTo>
                <a:cubicBezTo>
                  <a:pt x="16253" y="236558"/>
                  <a:pt x="17301" y="243702"/>
                  <a:pt x="17777" y="249988"/>
                </a:cubicBezTo>
                <a:cubicBezTo>
                  <a:pt x="18158" y="256179"/>
                  <a:pt x="18349" y="262847"/>
                  <a:pt x="15301" y="267419"/>
                </a:cubicBezTo>
                <a:cubicBezTo>
                  <a:pt x="12157" y="271991"/>
                  <a:pt x="15491" y="278277"/>
                  <a:pt x="15491" y="284088"/>
                </a:cubicBezTo>
                <a:cubicBezTo>
                  <a:pt x="15491" y="289898"/>
                  <a:pt x="15682" y="296565"/>
                  <a:pt x="11776" y="301328"/>
                </a:cubicBezTo>
                <a:cubicBezTo>
                  <a:pt x="7776" y="306090"/>
                  <a:pt x="16539" y="305328"/>
                  <a:pt x="21968" y="303804"/>
                </a:cubicBezTo>
                <a:cubicBezTo>
                  <a:pt x="27397" y="302376"/>
                  <a:pt x="31588" y="302757"/>
                  <a:pt x="35875" y="305043"/>
                </a:cubicBezTo>
                <a:cubicBezTo>
                  <a:pt x="40732" y="307519"/>
                  <a:pt x="46162" y="308091"/>
                  <a:pt x="50067" y="307710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46C0690F-1335-FD6F-6B33-1FA8FB5FD3F3}"/>
              </a:ext>
            </a:extLst>
          </p:cNvPr>
          <p:cNvSpPr/>
          <p:nvPr/>
        </p:nvSpPr>
        <p:spPr>
          <a:xfrm>
            <a:off x="7507863" y="1953997"/>
            <a:ext cx="699862" cy="771314"/>
          </a:xfrm>
          <a:custGeom>
            <a:avLst/>
            <a:gdLst>
              <a:gd name="connsiteX0" fmla="*/ 6229 w 333603"/>
              <a:gd name="connsiteY0" fmla="*/ 70389 h 367662"/>
              <a:gd name="connsiteX1" fmla="*/ 21374 w 333603"/>
              <a:gd name="connsiteY1" fmla="*/ 85915 h 367662"/>
              <a:gd name="connsiteX2" fmla="*/ 36900 w 333603"/>
              <a:gd name="connsiteY2" fmla="*/ 99345 h 367662"/>
              <a:gd name="connsiteX3" fmla="*/ 36519 w 333603"/>
              <a:gd name="connsiteY3" fmla="*/ 121062 h 367662"/>
              <a:gd name="connsiteX4" fmla="*/ 48616 w 333603"/>
              <a:gd name="connsiteY4" fmla="*/ 147351 h 367662"/>
              <a:gd name="connsiteX5" fmla="*/ 47187 w 333603"/>
              <a:gd name="connsiteY5" fmla="*/ 161162 h 367662"/>
              <a:gd name="connsiteX6" fmla="*/ 57950 w 333603"/>
              <a:gd name="connsiteY6" fmla="*/ 163448 h 367662"/>
              <a:gd name="connsiteX7" fmla="*/ 77667 w 333603"/>
              <a:gd name="connsiteY7" fmla="*/ 165067 h 367662"/>
              <a:gd name="connsiteX8" fmla="*/ 76905 w 333603"/>
              <a:gd name="connsiteY8" fmla="*/ 165067 h 367662"/>
              <a:gd name="connsiteX9" fmla="*/ 68904 w 333603"/>
              <a:gd name="connsiteY9" fmla="*/ 164401 h 367662"/>
              <a:gd name="connsiteX10" fmla="*/ 71952 w 333603"/>
              <a:gd name="connsiteY10" fmla="*/ 159638 h 367662"/>
              <a:gd name="connsiteX11" fmla="*/ 76905 w 333603"/>
              <a:gd name="connsiteY11" fmla="*/ 159924 h 367662"/>
              <a:gd name="connsiteX12" fmla="*/ 85477 w 333603"/>
              <a:gd name="connsiteY12" fmla="*/ 162305 h 367662"/>
              <a:gd name="connsiteX13" fmla="*/ 88049 w 333603"/>
              <a:gd name="connsiteY13" fmla="*/ 165353 h 367662"/>
              <a:gd name="connsiteX14" fmla="*/ 93954 w 333603"/>
              <a:gd name="connsiteY14" fmla="*/ 170116 h 367662"/>
              <a:gd name="connsiteX15" fmla="*/ 97765 w 333603"/>
              <a:gd name="connsiteY15" fmla="*/ 169830 h 367662"/>
              <a:gd name="connsiteX16" fmla="*/ 112909 w 333603"/>
              <a:gd name="connsiteY16" fmla="*/ 171544 h 367662"/>
              <a:gd name="connsiteX17" fmla="*/ 114624 w 333603"/>
              <a:gd name="connsiteY17" fmla="*/ 175545 h 367662"/>
              <a:gd name="connsiteX18" fmla="*/ 112052 w 333603"/>
              <a:gd name="connsiteY18" fmla="*/ 184498 h 367662"/>
              <a:gd name="connsiteX19" fmla="*/ 109957 w 333603"/>
              <a:gd name="connsiteY19" fmla="*/ 191261 h 367662"/>
              <a:gd name="connsiteX20" fmla="*/ 115291 w 333603"/>
              <a:gd name="connsiteY20" fmla="*/ 206596 h 367662"/>
              <a:gd name="connsiteX21" fmla="*/ 122244 w 333603"/>
              <a:gd name="connsiteY21" fmla="*/ 221360 h 367662"/>
              <a:gd name="connsiteX22" fmla="*/ 124054 w 333603"/>
              <a:gd name="connsiteY22" fmla="*/ 226599 h 367662"/>
              <a:gd name="connsiteX23" fmla="*/ 127673 w 333603"/>
              <a:gd name="connsiteY23" fmla="*/ 232695 h 367662"/>
              <a:gd name="connsiteX24" fmla="*/ 128530 w 333603"/>
              <a:gd name="connsiteY24" fmla="*/ 243934 h 367662"/>
              <a:gd name="connsiteX25" fmla="*/ 122815 w 333603"/>
              <a:gd name="connsiteY25" fmla="*/ 256984 h 367662"/>
              <a:gd name="connsiteX26" fmla="*/ 122720 w 333603"/>
              <a:gd name="connsiteY26" fmla="*/ 266985 h 367662"/>
              <a:gd name="connsiteX27" fmla="*/ 122148 w 333603"/>
              <a:gd name="connsiteY27" fmla="*/ 273462 h 367662"/>
              <a:gd name="connsiteX28" fmla="*/ 122529 w 333603"/>
              <a:gd name="connsiteY28" fmla="*/ 279558 h 367662"/>
              <a:gd name="connsiteX29" fmla="*/ 121958 w 333603"/>
              <a:gd name="connsiteY29" fmla="*/ 292036 h 367662"/>
              <a:gd name="connsiteX30" fmla="*/ 125006 w 333603"/>
              <a:gd name="connsiteY30" fmla="*/ 297560 h 367662"/>
              <a:gd name="connsiteX31" fmla="*/ 128530 w 333603"/>
              <a:gd name="connsiteY31" fmla="*/ 300513 h 367662"/>
              <a:gd name="connsiteX32" fmla="*/ 131388 w 333603"/>
              <a:gd name="connsiteY32" fmla="*/ 307371 h 367662"/>
              <a:gd name="connsiteX33" fmla="*/ 134626 w 333603"/>
              <a:gd name="connsiteY33" fmla="*/ 314134 h 367662"/>
              <a:gd name="connsiteX34" fmla="*/ 138055 w 333603"/>
              <a:gd name="connsiteY34" fmla="*/ 321087 h 367662"/>
              <a:gd name="connsiteX35" fmla="*/ 133102 w 333603"/>
              <a:gd name="connsiteY35" fmla="*/ 327755 h 367662"/>
              <a:gd name="connsiteX36" fmla="*/ 131007 w 333603"/>
              <a:gd name="connsiteY36" fmla="*/ 329469 h 367662"/>
              <a:gd name="connsiteX37" fmla="*/ 129102 w 333603"/>
              <a:gd name="connsiteY37" fmla="*/ 334993 h 367662"/>
              <a:gd name="connsiteX38" fmla="*/ 132531 w 333603"/>
              <a:gd name="connsiteY38" fmla="*/ 339280 h 367662"/>
              <a:gd name="connsiteX39" fmla="*/ 152724 w 333603"/>
              <a:gd name="connsiteY39" fmla="*/ 354425 h 367662"/>
              <a:gd name="connsiteX40" fmla="*/ 166535 w 333603"/>
              <a:gd name="connsiteY40" fmla="*/ 364997 h 367662"/>
              <a:gd name="connsiteX41" fmla="*/ 175393 w 333603"/>
              <a:gd name="connsiteY41" fmla="*/ 367474 h 367662"/>
              <a:gd name="connsiteX42" fmla="*/ 175774 w 333603"/>
              <a:gd name="connsiteY42" fmla="*/ 366045 h 367662"/>
              <a:gd name="connsiteX43" fmla="*/ 174631 w 333603"/>
              <a:gd name="connsiteY43" fmla="*/ 356901 h 367662"/>
              <a:gd name="connsiteX44" fmla="*/ 175393 w 333603"/>
              <a:gd name="connsiteY44" fmla="*/ 331088 h 367662"/>
              <a:gd name="connsiteX45" fmla="*/ 183299 w 333603"/>
              <a:gd name="connsiteY45" fmla="*/ 324040 h 367662"/>
              <a:gd name="connsiteX46" fmla="*/ 191491 w 333603"/>
              <a:gd name="connsiteY46" fmla="*/ 316801 h 367662"/>
              <a:gd name="connsiteX47" fmla="*/ 213303 w 333603"/>
              <a:gd name="connsiteY47" fmla="*/ 314324 h 367662"/>
              <a:gd name="connsiteX48" fmla="*/ 217303 w 333603"/>
              <a:gd name="connsiteY48" fmla="*/ 320801 h 367662"/>
              <a:gd name="connsiteX49" fmla="*/ 223875 w 333603"/>
              <a:gd name="connsiteY49" fmla="*/ 329279 h 367662"/>
              <a:gd name="connsiteX50" fmla="*/ 241402 w 333603"/>
              <a:gd name="connsiteY50" fmla="*/ 330707 h 367662"/>
              <a:gd name="connsiteX51" fmla="*/ 243592 w 333603"/>
              <a:gd name="connsiteY51" fmla="*/ 328612 h 367662"/>
              <a:gd name="connsiteX52" fmla="*/ 248545 w 333603"/>
              <a:gd name="connsiteY52" fmla="*/ 322420 h 367662"/>
              <a:gd name="connsiteX53" fmla="*/ 247879 w 333603"/>
              <a:gd name="connsiteY53" fmla="*/ 321182 h 367662"/>
              <a:gd name="connsiteX54" fmla="*/ 246355 w 333603"/>
              <a:gd name="connsiteY54" fmla="*/ 319658 h 367662"/>
              <a:gd name="connsiteX55" fmla="*/ 241021 w 333603"/>
              <a:gd name="connsiteY55" fmla="*/ 311276 h 367662"/>
              <a:gd name="connsiteX56" fmla="*/ 243592 w 333603"/>
              <a:gd name="connsiteY56" fmla="*/ 305752 h 367662"/>
              <a:gd name="connsiteX57" fmla="*/ 255594 w 333603"/>
              <a:gd name="connsiteY57" fmla="*/ 287178 h 367662"/>
              <a:gd name="connsiteX58" fmla="*/ 259309 w 333603"/>
              <a:gd name="connsiteY58" fmla="*/ 280891 h 367662"/>
              <a:gd name="connsiteX59" fmla="*/ 280073 w 333603"/>
              <a:gd name="connsiteY59" fmla="*/ 268795 h 367662"/>
              <a:gd name="connsiteX60" fmla="*/ 333604 w 333603"/>
              <a:gd name="connsiteY60" fmla="*/ 268795 h 367662"/>
              <a:gd name="connsiteX61" fmla="*/ 331032 w 333603"/>
              <a:gd name="connsiteY61" fmla="*/ 243458 h 367662"/>
              <a:gd name="connsiteX62" fmla="*/ 328555 w 333603"/>
              <a:gd name="connsiteY62" fmla="*/ 219455 h 367662"/>
              <a:gd name="connsiteX63" fmla="*/ 313887 w 333603"/>
              <a:gd name="connsiteY63" fmla="*/ 204406 h 367662"/>
              <a:gd name="connsiteX64" fmla="*/ 300266 w 333603"/>
              <a:gd name="connsiteY64" fmla="*/ 190594 h 367662"/>
              <a:gd name="connsiteX65" fmla="*/ 300171 w 333603"/>
              <a:gd name="connsiteY65" fmla="*/ 171354 h 367662"/>
              <a:gd name="connsiteX66" fmla="*/ 291503 w 333603"/>
              <a:gd name="connsiteY66" fmla="*/ 161638 h 367662"/>
              <a:gd name="connsiteX67" fmla="*/ 285217 w 333603"/>
              <a:gd name="connsiteY67" fmla="*/ 139540 h 367662"/>
              <a:gd name="connsiteX68" fmla="*/ 289789 w 333603"/>
              <a:gd name="connsiteY68" fmla="*/ 119538 h 367662"/>
              <a:gd name="connsiteX69" fmla="*/ 293980 w 333603"/>
              <a:gd name="connsiteY69" fmla="*/ 102774 h 367662"/>
              <a:gd name="connsiteX70" fmla="*/ 293884 w 333603"/>
              <a:gd name="connsiteY70" fmla="*/ 93535 h 367662"/>
              <a:gd name="connsiteX71" fmla="*/ 309219 w 333603"/>
              <a:gd name="connsiteY71" fmla="*/ 78485 h 367662"/>
              <a:gd name="connsiteX72" fmla="*/ 306267 w 333603"/>
              <a:gd name="connsiteY72" fmla="*/ 65055 h 367662"/>
              <a:gd name="connsiteX73" fmla="*/ 301028 w 333603"/>
              <a:gd name="connsiteY73" fmla="*/ 55149 h 367662"/>
              <a:gd name="connsiteX74" fmla="*/ 293313 w 333603"/>
              <a:gd name="connsiteY74" fmla="*/ 43909 h 367662"/>
              <a:gd name="connsiteX75" fmla="*/ 277501 w 333603"/>
              <a:gd name="connsiteY75" fmla="*/ 41338 h 367662"/>
              <a:gd name="connsiteX76" fmla="*/ 279978 w 333603"/>
              <a:gd name="connsiteY76" fmla="*/ 33241 h 367662"/>
              <a:gd name="connsiteX77" fmla="*/ 285598 w 333603"/>
              <a:gd name="connsiteY77" fmla="*/ 15811 h 367662"/>
              <a:gd name="connsiteX78" fmla="*/ 277882 w 333603"/>
              <a:gd name="connsiteY78" fmla="*/ 3238 h 367662"/>
              <a:gd name="connsiteX79" fmla="*/ 264166 w 333603"/>
              <a:gd name="connsiteY79" fmla="*/ 1333 h 367662"/>
              <a:gd name="connsiteX80" fmla="*/ 251117 w 333603"/>
              <a:gd name="connsiteY80" fmla="*/ 2190 h 367662"/>
              <a:gd name="connsiteX81" fmla="*/ 241878 w 333603"/>
              <a:gd name="connsiteY81" fmla="*/ 2285 h 367662"/>
              <a:gd name="connsiteX82" fmla="*/ 248260 w 333603"/>
              <a:gd name="connsiteY82" fmla="*/ 14572 h 367662"/>
              <a:gd name="connsiteX83" fmla="*/ 241973 w 333603"/>
              <a:gd name="connsiteY83" fmla="*/ 26002 h 367662"/>
              <a:gd name="connsiteX84" fmla="*/ 229876 w 333603"/>
              <a:gd name="connsiteY84" fmla="*/ 36004 h 367662"/>
              <a:gd name="connsiteX85" fmla="*/ 218732 w 333603"/>
              <a:gd name="connsiteY85" fmla="*/ 40480 h 367662"/>
              <a:gd name="connsiteX86" fmla="*/ 206254 w 333603"/>
              <a:gd name="connsiteY86" fmla="*/ 48100 h 367662"/>
              <a:gd name="connsiteX87" fmla="*/ 196825 w 333603"/>
              <a:gd name="connsiteY87" fmla="*/ 51910 h 367662"/>
              <a:gd name="connsiteX88" fmla="*/ 184728 w 333603"/>
              <a:gd name="connsiteY88" fmla="*/ 58197 h 367662"/>
              <a:gd name="connsiteX89" fmla="*/ 175108 w 333603"/>
              <a:gd name="connsiteY89" fmla="*/ 63721 h 367662"/>
              <a:gd name="connsiteX90" fmla="*/ 165487 w 333603"/>
              <a:gd name="connsiteY90" fmla="*/ 62388 h 367662"/>
              <a:gd name="connsiteX91" fmla="*/ 155391 w 333603"/>
              <a:gd name="connsiteY91" fmla="*/ 68674 h 367662"/>
              <a:gd name="connsiteX92" fmla="*/ 143580 w 333603"/>
              <a:gd name="connsiteY92" fmla="*/ 63721 h 367662"/>
              <a:gd name="connsiteX93" fmla="*/ 136341 w 333603"/>
              <a:gd name="connsiteY93" fmla="*/ 68674 h 367662"/>
              <a:gd name="connsiteX94" fmla="*/ 124244 w 333603"/>
              <a:gd name="connsiteY94" fmla="*/ 70675 h 367662"/>
              <a:gd name="connsiteX95" fmla="*/ 120815 w 333603"/>
              <a:gd name="connsiteY95" fmla="*/ 77723 h 367662"/>
              <a:gd name="connsiteX96" fmla="*/ 123768 w 333603"/>
              <a:gd name="connsiteY96" fmla="*/ 87629 h 367662"/>
              <a:gd name="connsiteX97" fmla="*/ 116338 w 333603"/>
              <a:gd name="connsiteY97" fmla="*/ 96773 h 367662"/>
              <a:gd name="connsiteX98" fmla="*/ 105575 w 333603"/>
              <a:gd name="connsiteY98" fmla="*/ 92106 h 367662"/>
              <a:gd name="connsiteX99" fmla="*/ 87192 w 333603"/>
              <a:gd name="connsiteY99" fmla="*/ 77152 h 367662"/>
              <a:gd name="connsiteX100" fmla="*/ 79667 w 333603"/>
              <a:gd name="connsiteY100" fmla="*/ 82771 h 367662"/>
              <a:gd name="connsiteX101" fmla="*/ 73666 w 333603"/>
              <a:gd name="connsiteY101" fmla="*/ 79152 h 367662"/>
              <a:gd name="connsiteX102" fmla="*/ 62903 w 333603"/>
              <a:gd name="connsiteY102" fmla="*/ 78390 h 367662"/>
              <a:gd name="connsiteX103" fmla="*/ 50711 w 333603"/>
              <a:gd name="connsiteY103" fmla="*/ 82581 h 367662"/>
              <a:gd name="connsiteX104" fmla="*/ 44329 w 333603"/>
              <a:gd name="connsiteY104" fmla="*/ 76961 h 367662"/>
              <a:gd name="connsiteX105" fmla="*/ 35090 w 333603"/>
              <a:gd name="connsiteY105" fmla="*/ 67055 h 367662"/>
              <a:gd name="connsiteX106" fmla="*/ 19088 w 333603"/>
              <a:gd name="connsiteY106" fmla="*/ 70389 h 367662"/>
              <a:gd name="connsiteX107" fmla="*/ 12421 w 333603"/>
              <a:gd name="connsiteY107" fmla="*/ 62388 h 367662"/>
              <a:gd name="connsiteX108" fmla="*/ 610 w 333603"/>
              <a:gd name="connsiteY108" fmla="*/ 60388 h 367662"/>
              <a:gd name="connsiteX109" fmla="*/ 6229 w 333603"/>
              <a:gd name="connsiteY109" fmla="*/ 70389 h 3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33603" h="367662">
                <a:moveTo>
                  <a:pt x="6229" y="70389"/>
                </a:moveTo>
                <a:cubicBezTo>
                  <a:pt x="8515" y="74294"/>
                  <a:pt x="16135" y="82200"/>
                  <a:pt x="21374" y="85915"/>
                </a:cubicBezTo>
                <a:cubicBezTo>
                  <a:pt x="26613" y="89629"/>
                  <a:pt x="32899" y="93916"/>
                  <a:pt x="36900" y="99345"/>
                </a:cubicBezTo>
                <a:cubicBezTo>
                  <a:pt x="40900" y="104869"/>
                  <a:pt x="36995" y="112585"/>
                  <a:pt x="36519" y="121062"/>
                </a:cubicBezTo>
                <a:cubicBezTo>
                  <a:pt x="36043" y="129539"/>
                  <a:pt x="45853" y="141160"/>
                  <a:pt x="48616" y="147351"/>
                </a:cubicBezTo>
                <a:cubicBezTo>
                  <a:pt x="51283" y="153542"/>
                  <a:pt x="48901" y="156304"/>
                  <a:pt x="47187" y="161162"/>
                </a:cubicBezTo>
                <a:cubicBezTo>
                  <a:pt x="45472" y="166020"/>
                  <a:pt x="52426" y="162972"/>
                  <a:pt x="57950" y="163448"/>
                </a:cubicBezTo>
                <a:cubicBezTo>
                  <a:pt x="63284" y="163924"/>
                  <a:pt x="71761" y="166115"/>
                  <a:pt x="77667" y="165067"/>
                </a:cubicBezTo>
                <a:cubicBezTo>
                  <a:pt x="77381" y="165067"/>
                  <a:pt x="77191" y="165067"/>
                  <a:pt x="76905" y="165067"/>
                </a:cubicBezTo>
                <a:cubicBezTo>
                  <a:pt x="74809" y="165067"/>
                  <a:pt x="72142" y="164972"/>
                  <a:pt x="68904" y="164401"/>
                </a:cubicBezTo>
                <a:cubicBezTo>
                  <a:pt x="70428" y="163353"/>
                  <a:pt x="71571" y="161638"/>
                  <a:pt x="71952" y="159638"/>
                </a:cubicBezTo>
                <a:cubicBezTo>
                  <a:pt x="73857" y="159829"/>
                  <a:pt x="75476" y="159829"/>
                  <a:pt x="76905" y="159924"/>
                </a:cubicBezTo>
                <a:cubicBezTo>
                  <a:pt x="80239" y="160019"/>
                  <a:pt x="83191" y="160019"/>
                  <a:pt x="85477" y="162305"/>
                </a:cubicBezTo>
                <a:cubicBezTo>
                  <a:pt x="86430" y="163258"/>
                  <a:pt x="87287" y="164305"/>
                  <a:pt x="88049" y="165353"/>
                </a:cubicBezTo>
                <a:cubicBezTo>
                  <a:pt x="89954" y="167830"/>
                  <a:pt x="91859" y="170116"/>
                  <a:pt x="93954" y="170116"/>
                </a:cubicBezTo>
                <a:cubicBezTo>
                  <a:pt x="94812" y="170116"/>
                  <a:pt x="96241" y="170020"/>
                  <a:pt x="97765" y="169830"/>
                </a:cubicBezTo>
                <a:cubicBezTo>
                  <a:pt x="104623" y="169163"/>
                  <a:pt x="110052" y="168877"/>
                  <a:pt x="112909" y="171544"/>
                </a:cubicBezTo>
                <a:cubicBezTo>
                  <a:pt x="114052" y="172592"/>
                  <a:pt x="114624" y="173926"/>
                  <a:pt x="114624" y="175545"/>
                </a:cubicBezTo>
                <a:cubicBezTo>
                  <a:pt x="114624" y="178974"/>
                  <a:pt x="113290" y="181831"/>
                  <a:pt x="112052" y="184498"/>
                </a:cubicBezTo>
                <a:cubicBezTo>
                  <a:pt x="111004" y="186784"/>
                  <a:pt x="109957" y="188975"/>
                  <a:pt x="109957" y="191261"/>
                </a:cubicBezTo>
                <a:cubicBezTo>
                  <a:pt x="109957" y="196690"/>
                  <a:pt x="109957" y="198310"/>
                  <a:pt x="115291" y="206596"/>
                </a:cubicBezTo>
                <a:cubicBezTo>
                  <a:pt x="119577" y="213359"/>
                  <a:pt x="120815" y="217074"/>
                  <a:pt x="122244" y="221360"/>
                </a:cubicBezTo>
                <a:cubicBezTo>
                  <a:pt x="122815" y="222979"/>
                  <a:pt x="123292" y="224694"/>
                  <a:pt x="124054" y="226599"/>
                </a:cubicBezTo>
                <a:cubicBezTo>
                  <a:pt x="125006" y="229075"/>
                  <a:pt x="126435" y="230980"/>
                  <a:pt x="127673" y="232695"/>
                </a:cubicBezTo>
                <a:cubicBezTo>
                  <a:pt x="129959" y="235838"/>
                  <a:pt x="132721" y="239648"/>
                  <a:pt x="128530" y="243934"/>
                </a:cubicBezTo>
                <a:cubicBezTo>
                  <a:pt x="125387" y="247078"/>
                  <a:pt x="121863" y="251840"/>
                  <a:pt x="122815" y="256984"/>
                </a:cubicBezTo>
                <a:cubicBezTo>
                  <a:pt x="123482" y="260794"/>
                  <a:pt x="123101" y="263746"/>
                  <a:pt x="122720" y="266985"/>
                </a:cubicBezTo>
                <a:cubicBezTo>
                  <a:pt x="122434" y="268985"/>
                  <a:pt x="122148" y="271081"/>
                  <a:pt x="122148" y="273462"/>
                </a:cubicBezTo>
                <a:cubicBezTo>
                  <a:pt x="122148" y="275557"/>
                  <a:pt x="122339" y="277558"/>
                  <a:pt x="122529" y="279558"/>
                </a:cubicBezTo>
                <a:cubicBezTo>
                  <a:pt x="122911" y="283558"/>
                  <a:pt x="123292" y="287750"/>
                  <a:pt x="121958" y="292036"/>
                </a:cubicBezTo>
                <a:cubicBezTo>
                  <a:pt x="121196" y="294417"/>
                  <a:pt x="121958" y="295179"/>
                  <a:pt x="125006" y="297560"/>
                </a:cubicBezTo>
                <a:cubicBezTo>
                  <a:pt x="126054" y="298417"/>
                  <a:pt x="127292" y="299370"/>
                  <a:pt x="128530" y="300513"/>
                </a:cubicBezTo>
                <a:cubicBezTo>
                  <a:pt x="131007" y="302989"/>
                  <a:pt x="131197" y="305371"/>
                  <a:pt x="131388" y="307371"/>
                </a:cubicBezTo>
                <a:cubicBezTo>
                  <a:pt x="131578" y="309466"/>
                  <a:pt x="131673" y="311181"/>
                  <a:pt x="134626" y="314134"/>
                </a:cubicBezTo>
                <a:cubicBezTo>
                  <a:pt x="137103" y="316610"/>
                  <a:pt x="138150" y="318896"/>
                  <a:pt x="138055" y="321087"/>
                </a:cubicBezTo>
                <a:cubicBezTo>
                  <a:pt x="137865" y="324230"/>
                  <a:pt x="135198" y="326231"/>
                  <a:pt x="133102" y="327755"/>
                </a:cubicBezTo>
                <a:cubicBezTo>
                  <a:pt x="132340" y="328326"/>
                  <a:pt x="131578" y="328897"/>
                  <a:pt x="131007" y="329469"/>
                </a:cubicBezTo>
                <a:cubicBezTo>
                  <a:pt x="129864" y="330612"/>
                  <a:pt x="128721" y="332803"/>
                  <a:pt x="129102" y="334993"/>
                </a:cubicBezTo>
                <a:cubicBezTo>
                  <a:pt x="129388" y="336803"/>
                  <a:pt x="130531" y="338232"/>
                  <a:pt x="132531" y="339280"/>
                </a:cubicBezTo>
                <a:cubicBezTo>
                  <a:pt x="136722" y="341470"/>
                  <a:pt x="144818" y="348043"/>
                  <a:pt x="152724" y="354425"/>
                </a:cubicBezTo>
                <a:cubicBezTo>
                  <a:pt x="158534" y="359092"/>
                  <a:pt x="164535" y="363950"/>
                  <a:pt x="166535" y="364997"/>
                </a:cubicBezTo>
                <a:cubicBezTo>
                  <a:pt x="171679" y="367664"/>
                  <a:pt x="174631" y="367950"/>
                  <a:pt x="175393" y="367474"/>
                </a:cubicBezTo>
                <a:cubicBezTo>
                  <a:pt x="175679" y="367283"/>
                  <a:pt x="175774" y="366712"/>
                  <a:pt x="175774" y="366045"/>
                </a:cubicBezTo>
                <a:cubicBezTo>
                  <a:pt x="175774" y="364140"/>
                  <a:pt x="175203" y="360616"/>
                  <a:pt x="174631" y="356901"/>
                </a:cubicBezTo>
                <a:cubicBezTo>
                  <a:pt x="172631" y="344233"/>
                  <a:pt x="171583" y="334898"/>
                  <a:pt x="175393" y="331088"/>
                </a:cubicBezTo>
                <a:cubicBezTo>
                  <a:pt x="177775" y="328707"/>
                  <a:pt x="180537" y="326326"/>
                  <a:pt x="183299" y="324040"/>
                </a:cubicBezTo>
                <a:cubicBezTo>
                  <a:pt x="186061" y="321659"/>
                  <a:pt x="188919" y="319277"/>
                  <a:pt x="191491" y="316801"/>
                </a:cubicBezTo>
                <a:cubicBezTo>
                  <a:pt x="197110" y="311181"/>
                  <a:pt x="207873" y="308895"/>
                  <a:pt x="213303" y="314324"/>
                </a:cubicBezTo>
                <a:cubicBezTo>
                  <a:pt x="215303" y="316229"/>
                  <a:pt x="216256" y="318610"/>
                  <a:pt x="217303" y="320801"/>
                </a:cubicBezTo>
                <a:cubicBezTo>
                  <a:pt x="218732" y="323944"/>
                  <a:pt x="220066" y="326897"/>
                  <a:pt x="223875" y="329279"/>
                </a:cubicBezTo>
                <a:cubicBezTo>
                  <a:pt x="230734" y="333565"/>
                  <a:pt x="237973" y="334136"/>
                  <a:pt x="241402" y="330707"/>
                </a:cubicBezTo>
                <a:cubicBezTo>
                  <a:pt x="242068" y="330040"/>
                  <a:pt x="242830" y="329279"/>
                  <a:pt x="243592" y="328612"/>
                </a:cubicBezTo>
                <a:cubicBezTo>
                  <a:pt x="245783" y="326516"/>
                  <a:pt x="248545" y="323944"/>
                  <a:pt x="248545" y="322420"/>
                </a:cubicBezTo>
                <a:cubicBezTo>
                  <a:pt x="248545" y="322325"/>
                  <a:pt x="248545" y="321849"/>
                  <a:pt x="247879" y="321182"/>
                </a:cubicBezTo>
                <a:cubicBezTo>
                  <a:pt x="247307" y="320611"/>
                  <a:pt x="246831" y="320135"/>
                  <a:pt x="246355" y="319658"/>
                </a:cubicBezTo>
                <a:cubicBezTo>
                  <a:pt x="243592" y="317086"/>
                  <a:pt x="241116" y="314610"/>
                  <a:pt x="241021" y="311276"/>
                </a:cubicBezTo>
                <a:cubicBezTo>
                  <a:pt x="241021" y="309371"/>
                  <a:pt x="241878" y="307561"/>
                  <a:pt x="243592" y="305752"/>
                </a:cubicBezTo>
                <a:cubicBezTo>
                  <a:pt x="246640" y="302704"/>
                  <a:pt x="251784" y="293750"/>
                  <a:pt x="255594" y="287178"/>
                </a:cubicBezTo>
                <a:cubicBezTo>
                  <a:pt x="256927" y="284797"/>
                  <a:pt x="258261" y="282606"/>
                  <a:pt x="259309" y="280891"/>
                </a:cubicBezTo>
                <a:cubicBezTo>
                  <a:pt x="264166" y="272986"/>
                  <a:pt x="271310" y="268795"/>
                  <a:pt x="280073" y="268795"/>
                </a:cubicBezTo>
                <a:lnTo>
                  <a:pt x="333604" y="268795"/>
                </a:lnTo>
                <a:cubicBezTo>
                  <a:pt x="332937" y="261841"/>
                  <a:pt x="331984" y="252602"/>
                  <a:pt x="331032" y="243458"/>
                </a:cubicBezTo>
                <a:cubicBezTo>
                  <a:pt x="330175" y="235171"/>
                  <a:pt x="329317" y="226789"/>
                  <a:pt x="328555" y="219455"/>
                </a:cubicBezTo>
                <a:cubicBezTo>
                  <a:pt x="322936" y="217360"/>
                  <a:pt x="318078" y="208787"/>
                  <a:pt x="313887" y="204406"/>
                </a:cubicBezTo>
                <a:cubicBezTo>
                  <a:pt x="309505" y="199834"/>
                  <a:pt x="302457" y="196881"/>
                  <a:pt x="300266" y="190594"/>
                </a:cubicBezTo>
                <a:cubicBezTo>
                  <a:pt x="298075" y="184308"/>
                  <a:pt x="302171" y="176783"/>
                  <a:pt x="300171" y="171354"/>
                </a:cubicBezTo>
                <a:cubicBezTo>
                  <a:pt x="298075" y="165925"/>
                  <a:pt x="293599" y="166972"/>
                  <a:pt x="291503" y="161638"/>
                </a:cubicBezTo>
                <a:cubicBezTo>
                  <a:pt x="289312" y="156209"/>
                  <a:pt x="286931" y="146208"/>
                  <a:pt x="285217" y="139540"/>
                </a:cubicBezTo>
                <a:cubicBezTo>
                  <a:pt x="283502" y="132873"/>
                  <a:pt x="284455" y="127348"/>
                  <a:pt x="289789" y="119538"/>
                </a:cubicBezTo>
                <a:cubicBezTo>
                  <a:pt x="295218" y="111727"/>
                  <a:pt x="294837" y="106298"/>
                  <a:pt x="293980" y="102774"/>
                </a:cubicBezTo>
                <a:cubicBezTo>
                  <a:pt x="293217" y="99154"/>
                  <a:pt x="291027" y="95630"/>
                  <a:pt x="293884" y="93535"/>
                </a:cubicBezTo>
                <a:cubicBezTo>
                  <a:pt x="296646" y="91534"/>
                  <a:pt x="303314" y="86962"/>
                  <a:pt x="309219" y="78485"/>
                </a:cubicBezTo>
                <a:cubicBezTo>
                  <a:pt x="315125" y="70008"/>
                  <a:pt x="310363" y="68579"/>
                  <a:pt x="306267" y="65055"/>
                </a:cubicBezTo>
                <a:cubicBezTo>
                  <a:pt x="302171" y="61435"/>
                  <a:pt x="301790" y="60864"/>
                  <a:pt x="301028" y="55149"/>
                </a:cubicBezTo>
                <a:cubicBezTo>
                  <a:pt x="300266" y="49529"/>
                  <a:pt x="296837" y="46957"/>
                  <a:pt x="293313" y="43909"/>
                </a:cubicBezTo>
                <a:cubicBezTo>
                  <a:pt x="289884" y="40861"/>
                  <a:pt x="280835" y="42004"/>
                  <a:pt x="277501" y="41338"/>
                </a:cubicBezTo>
                <a:cubicBezTo>
                  <a:pt x="274167" y="40671"/>
                  <a:pt x="277501" y="36766"/>
                  <a:pt x="279978" y="33241"/>
                </a:cubicBezTo>
                <a:cubicBezTo>
                  <a:pt x="282454" y="29812"/>
                  <a:pt x="283597" y="23621"/>
                  <a:pt x="285598" y="15811"/>
                </a:cubicBezTo>
                <a:cubicBezTo>
                  <a:pt x="287693" y="8000"/>
                  <a:pt x="283502" y="7048"/>
                  <a:pt x="277882" y="3238"/>
                </a:cubicBezTo>
                <a:cubicBezTo>
                  <a:pt x="272263" y="-572"/>
                  <a:pt x="269119" y="-763"/>
                  <a:pt x="264166" y="1333"/>
                </a:cubicBezTo>
                <a:cubicBezTo>
                  <a:pt x="259213" y="3428"/>
                  <a:pt x="254832" y="2857"/>
                  <a:pt x="251117" y="2190"/>
                </a:cubicBezTo>
                <a:cubicBezTo>
                  <a:pt x="247402" y="1523"/>
                  <a:pt x="241497" y="-477"/>
                  <a:pt x="241878" y="2285"/>
                </a:cubicBezTo>
                <a:cubicBezTo>
                  <a:pt x="242259" y="5143"/>
                  <a:pt x="247688" y="11429"/>
                  <a:pt x="248260" y="14572"/>
                </a:cubicBezTo>
                <a:cubicBezTo>
                  <a:pt x="248926" y="17811"/>
                  <a:pt x="245973" y="24193"/>
                  <a:pt x="241973" y="26002"/>
                </a:cubicBezTo>
                <a:cubicBezTo>
                  <a:pt x="237973" y="27812"/>
                  <a:pt x="232353" y="31527"/>
                  <a:pt x="229876" y="36004"/>
                </a:cubicBezTo>
                <a:cubicBezTo>
                  <a:pt x="227400" y="40480"/>
                  <a:pt x="225019" y="40576"/>
                  <a:pt x="218732" y="40480"/>
                </a:cubicBezTo>
                <a:cubicBezTo>
                  <a:pt x="212446" y="40385"/>
                  <a:pt x="209017" y="47243"/>
                  <a:pt x="206254" y="48100"/>
                </a:cubicBezTo>
                <a:cubicBezTo>
                  <a:pt x="203587" y="48862"/>
                  <a:pt x="200635" y="48100"/>
                  <a:pt x="196825" y="51910"/>
                </a:cubicBezTo>
                <a:cubicBezTo>
                  <a:pt x="193015" y="55720"/>
                  <a:pt x="191776" y="58578"/>
                  <a:pt x="184728" y="58197"/>
                </a:cubicBezTo>
                <a:cubicBezTo>
                  <a:pt x="177679" y="57816"/>
                  <a:pt x="177108" y="62578"/>
                  <a:pt x="175108" y="63721"/>
                </a:cubicBezTo>
                <a:cubicBezTo>
                  <a:pt x="173012" y="64864"/>
                  <a:pt x="168821" y="63340"/>
                  <a:pt x="165487" y="62388"/>
                </a:cubicBezTo>
                <a:cubicBezTo>
                  <a:pt x="162154" y="61531"/>
                  <a:pt x="160725" y="67817"/>
                  <a:pt x="155391" y="68674"/>
                </a:cubicBezTo>
                <a:cubicBezTo>
                  <a:pt x="149962" y="69532"/>
                  <a:pt x="149390" y="65817"/>
                  <a:pt x="143580" y="63721"/>
                </a:cubicBezTo>
                <a:cubicBezTo>
                  <a:pt x="137769" y="61531"/>
                  <a:pt x="138436" y="66579"/>
                  <a:pt x="136341" y="68674"/>
                </a:cubicBezTo>
                <a:cubicBezTo>
                  <a:pt x="134245" y="70865"/>
                  <a:pt x="129197" y="70865"/>
                  <a:pt x="124244" y="70675"/>
                </a:cubicBezTo>
                <a:cubicBezTo>
                  <a:pt x="119386" y="70579"/>
                  <a:pt x="121767" y="76580"/>
                  <a:pt x="120815" y="77723"/>
                </a:cubicBezTo>
                <a:cubicBezTo>
                  <a:pt x="119767" y="78866"/>
                  <a:pt x="121767" y="85153"/>
                  <a:pt x="123768" y="87629"/>
                </a:cubicBezTo>
                <a:cubicBezTo>
                  <a:pt x="125768" y="90106"/>
                  <a:pt x="120910" y="95344"/>
                  <a:pt x="116338" y="96773"/>
                </a:cubicBezTo>
                <a:cubicBezTo>
                  <a:pt x="111766" y="98202"/>
                  <a:pt x="110433" y="96392"/>
                  <a:pt x="105575" y="92106"/>
                </a:cubicBezTo>
                <a:cubicBezTo>
                  <a:pt x="100717" y="87915"/>
                  <a:pt x="92621" y="80200"/>
                  <a:pt x="87192" y="77152"/>
                </a:cubicBezTo>
                <a:cubicBezTo>
                  <a:pt x="81858" y="74104"/>
                  <a:pt x="81667" y="80581"/>
                  <a:pt x="79667" y="82771"/>
                </a:cubicBezTo>
                <a:cubicBezTo>
                  <a:pt x="77572" y="84962"/>
                  <a:pt x="76619" y="81057"/>
                  <a:pt x="73666" y="79152"/>
                </a:cubicBezTo>
                <a:cubicBezTo>
                  <a:pt x="70714" y="77247"/>
                  <a:pt x="68523" y="80581"/>
                  <a:pt x="62903" y="78390"/>
                </a:cubicBezTo>
                <a:cubicBezTo>
                  <a:pt x="57283" y="76199"/>
                  <a:pt x="55093" y="80104"/>
                  <a:pt x="50711" y="82581"/>
                </a:cubicBezTo>
                <a:cubicBezTo>
                  <a:pt x="46329" y="85153"/>
                  <a:pt x="46520" y="81914"/>
                  <a:pt x="44329" y="76961"/>
                </a:cubicBezTo>
                <a:cubicBezTo>
                  <a:pt x="42139" y="71913"/>
                  <a:pt x="39853" y="68484"/>
                  <a:pt x="35090" y="67055"/>
                </a:cubicBezTo>
                <a:cubicBezTo>
                  <a:pt x="30328" y="65626"/>
                  <a:pt x="23946" y="69532"/>
                  <a:pt x="19088" y="70389"/>
                </a:cubicBezTo>
                <a:cubicBezTo>
                  <a:pt x="14230" y="71246"/>
                  <a:pt x="14897" y="67817"/>
                  <a:pt x="12421" y="62388"/>
                </a:cubicBezTo>
                <a:cubicBezTo>
                  <a:pt x="9944" y="56959"/>
                  <a:pt x="2896" y="57244"/>
                  <a:pt x="610" y="60388"/>
                </a:cubicBezTo>
                <a:cubicBezTo>
                  <a:pt x="-1867" y="63817"/>
                  <a:pt x="3848" y="66484"/>
                  <a:pt x="6229" y="70389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C18668DA-6598-F63D-34A8-37226689C65B}"/>
              </a:ext>
            </a:extLst>
          </p:cNvPr>
          <p:cNvSpPr/>
          <p:nvPr/>
        </p:nvSpPr>
        <p:spPr>
          <a:xfrm>
            <a:off x="8447611" y="5864351"/>
            <a:ext cx="846159" cy="835898"/>
          </a:xfrm>
          <a:custGeom>
            <a:avLst/>
            <a:gdLst>
              <a:gd name="connsiteX0" fmla="*/ 403338 w 403338"/>
              <a:gd name="connsiteY0" fmla="*/ 148304 h 398447"/>
              <a:gd name="connsiteX1" fmla="*/ 388193 w 403338"/>
              <a:gd name="connsiteY1" fmla="*/ 132302 h 398447"/>
              <a:gd name="connsiteX2" fmla="*/ 388098 w 403338"/>
              <a:gd name="connsiteY2" fmla="*/ 132397 h 398447"/>
              <a:gd name="connsiteX3" fmla="*/ 387717 w 403338"/>
              <a:gd name="connsiteY3" fmla="*/ 132017 h 398447"/>
              <a:gd name="connsiteX4" fmla="*/ 386669 w 403338"/>
              <a:gd name="connsiteY4" fmla="*/ 131064 h 398447"/>
              <a:gd name="connsiteX5" fmla="*/ 384955 w 403338"/>
              <a:gd name="connsiteY5" fmla="*/ 129730 h 398447"/>
              <a:gd name="connsiteX6" fmla="*/ 385050 w 403338"/>
              <a:gd name="connsiteY6" fmla="*/ 129635 h 398447"/>
              <a:gd name="connsiteX7" fmla="*/ 378383 w 403338"/>
              <a:gd name="connsiteY7" fmla="*/ 126683 h 398447"/>
              <a:gd name="connsiteX8" fmla="*/ 373906 w 403338"/>
              <a:gd name="connsiteY8" fmla="*/ 129350 h 398447"/>
              <a:gd name="connsiteX9" fmla="*/ 366096 w 403338"/>
              <a:gd name="connsiteY9" fmla="*/ 132112 h 398447"/>
              <a:gd name="connsiteX10" fmla="*/ 361714 w 403338"/>
              <a:gd name="connsiteY10" fmla="*/ 126873 h 398447"/>
              <a:gd name="connsiteX11" fmla="*/ 371525 w 403338"/>
              <a:gd name="connsiteY11" fmla="*/ 114109 h 398447"/>
              <a:gd name="connsiteX12" fmla="*/ 376668 w 403338"/>
              <a:gd name="connsiteY12" fmla="*/ 104204 h 398447"/>
              <a:gd name="connsiteX13" fmla="*/ 376668 w 403338"/>
              <a:gd name="connsiteY13" fmla="*/ 101822 h 398447"/>
              <a:gd name="connsiteX14" fmla="*/ 387813 w 403338"/>
              <a:gd name="connsiteY14" fmla="*/ 88201 h 398447"/>
              <a:gd name="connsiteX15" fmla="*/ 390194 w 403338"/>
              <a:gd name="connsiteY15" fmla="*/ 86582 h 398447"/>
              <a:gd name="connsiteX16" fmla="*/ 390575 w 403338"/>
              <a:gd name="connsiteY16" fmla="*/ 86296 h 398447"/>
              <a:gd name="connsiteX17" fmla="*/ 379526 w 403338"/>
              <a:gd name="connsiteY17" fmla="*/ 82867 h 398447"/>
              <a:gd name="connsiteX18" fmla="*/ 370668 w 403338"/>
              <a:gd name="connsiteY18" fmla="*/ 82105 h 398447"/>
              <a:gd name="connsiteX19" fmla="*/ 354570 w 403338"/>
              <a:gd name="connsiteY19" fmla="*/ 80963 h 398447"/>
              <a:gd name="connsiteX20" fmla="*/ 335997 w 403338"/>
              <a:gd name="connsiteY20" fmla="*/ 71628 h 398447"/>
              <a:gd name="connsiteX21" fmla="*/ 331805 w 403338"/>
              <a:gd name="connsiteY21" fmla="*/ 67151 h 398447"/>
              <a:gd name="connsiteX22" fmla="*/ 323614 w 403338"/>
              <a:gd name="connsiteY22" fmla="*/ 54388 h 398447"/>
              <a:gd name="connsiteX23" fmla="*/ 319328 w 403338"/>
              <a:gd name="connsiteY23" fmla="*/ 47149 h 398447"/>
              <a:gd name="connsiteX24" fmla="*/ 315232 w 403338"/>
              <a:gd name="connsiteY24" fmla="*/ 42577 h 398447"/>
              <a:gd name="connsiteX25" fmla="*/ 299421 w 403338"/>
              <a:gd name="connsiteY25" fmla="*/ 28861 h 398447"/>
              <a:gd name="connsiteX26" fmla="*/ 286943 w 403338"/>
              <a:gd name="connsiteY26" fmla="*/ 24384 h 398447"/>
              <a:gd name="connsiteX27" fmla="*/ 271703 w 403338"/>
              <a:gd name="connsiteY27" fmla="*/ 17145 h 398447"/>
              <a:gd name="connsiteX28" fmla="*/ 250462 w 403338"/>
              <a:gd name="connsiteY28" fmla="*/ 11049 h 398447"/>
              <a:gd name="connsiteX29" fmla="*/ 228269 w 403338"/>
              <a:gd name="connsiteY29" fmla="*/ 11049 h 398447"/>
              <a:gd name="connsiteX30" fmla="*/ 219220 w 403338"/>
              <a:gd name="connsiteY30" fmla="*/ 5143 h 398447"/>
              <a:gd name="connsiteX31" fmla="*/ 218839 w 403338"/>
              <a:gd name="connsiteY31" fmla="*/ 3048 h 398447"/>
              <a:gd name="connsiteX32" fmla="*/ 218458 w 403338"/>
              <a:gd name="connsiteY32" fmla="*/ 3429 h 398447"/>
              <a:gd name="connsiteX33" fmla="*/ 209790 w 403338"/>
              <a:gd name="connsiteY33" fmla="*/ 8858 h 398447"/>
              <a:gd name="connsiteX34" fmla="*/ 204456 w 403338"/>
              <a:gd name="connsiteY34" fmla="*/ 7620 h 398447"/>
              <a:gd name="connsiteX35" fmla="*/ 202551 w 403338"/>
              <a:gd name="connsiteY35" fmla="*/ 1714 h 398447"/>
              <a:gd name="connsiteX36" fmla="*/ 202456 w 403338"/>
              <a:gd name="connsiteY36" fmla="*/ 0 h 398447"/>
              <a:gd name="connsiteX37" fmla="*/ 199980 w 403338"/>
              <a:gd name="connsiteY37" fmla="*/ 1238 h 398447"/>
              <a:gd name="connsiteX38" fmla="*/ 193503 w 403338"/>
              <a:gd name="connsiteY38" fmla="*/ 15430 h 398447"/>
              <a:gd name="connsiteX39" fmla="*/ 176834 w 403338"/>
              <a:gd name="connsiteY39" fmla="*/ 23336 h 398447"/>
              <a:gd name="connsiteX40" fmla="*/ 165404 w 403338"/>
              <a:gd name="connsiteY40" fmla="*/ 31623 h 398447"/>
              <a:gd name="connsiteX41" fmla="*/ 154545 w 403338"/>
              <a:gd name="connsiteY41" fmla="*/ 32861 h 398447"/>
              <a:gd name="connsiteX42" fmla="*/ 144925 w 403338"/>
              <a:gd name="connsiteY42" fmla="*/ 40958 h 398447"/>
              <a:gd name="connsiteX43" fmla="*/ 134733 w 403338"/>
              <a:gd name="connsiteY43" fmla="*/ 52578 h 398447"/>
              <a:gd name="connsiteX44" fmla="*/ 122446 w 403338"/>
              <a:gd name="connsiteY44" fmla="*/ 56769 h 398447"/>
              <a:gd name="connsiteX45" fmla="*/ 108540 w 403338"/>
              <a:gd name="connsiteY45" fmla="*/ 71723 h 398447"/>
              <a:gd name="connsiteX46" fmla="*/ 93109 w 403338"/>
              <a:gd name="connsiteY46" fmla="*/ 80867 h 398447"/>
              <a:gd name="connsiteX47" fmla="*/ 85203 w 403338"/>
              <a:gd name="connsiteY47" fmla="*/ 88583 h 398447"/>
              <a:gd name="connsiteX48" fmla="*/ 76059 w 403338"/>
              <a:gd name="connsiteY48" fmla="*/ 102965 h 398447"/>
              <a:gd name="connsiteX49" fmla="*/ 61295 w 403338"/>
              <a:gd name="connsiteY49" fmla="*/ 121539 h 398447"/>
              <a:gd name="connsiteX50" fmla="*/ 52532 w 403338"/>
              <a:gd name="connsiteY50" fmla="*/ 131540 h 398447"/>
              <a:gd name="connsiteX51" fmla="*/ 37293 w 403338"/>
              <a:gd name="connsiteY51" fmla="*/ 151733 h 398447"/>
              <a:gd name="connsiteX52" fmla="*/ 23386 w 403338"/>
              <a:gd name="connsiteY52" fmla="*/ 167545 h 398447"/>
              <a:gd name="connsiteX53" fmla="*/ 6336 w 403338"/>
              <a:gd name="connsiteY53" fmla="*/ 184785 h 398447"/>
              <a:gd name="connsiteX54" fmla="*/ 1574 w 403338"/>
              <a:gd name="connsiteY54" fmla="*/ 199739 h 398447"/>
              <a:gd name="connsiteX55" fmla="*/ 19671 w 403338"/>
              <a:gd name="connsiteY55" fmla="*/ 199739 h 398447"/>
              <a:gd name="connsiteX56" fmla="*/ 33863 w 403338"/>
              <a:gd name="connsiteY56" fmla="*/ 188690 h 398447"/>
              <a:gd name="connsiteX57" fmla="*/ 54628 w 403338"/>
              <a:gd name="connsiteY57" fmla="*/ 201168 h 398447"/>
              <a:gd name="connsiteX58" fmla="*/ 77297 w 403338"/>
              <a:gd name="connsiteY58" fmla="*/ 223266 h 398447"/>
              <a:gd name="connsiteX59" fmla="*/ 79393 w 403338"/>
              <a:gd name="connsiteY59" fmla="*/ 239935 h 398447"/>
              <a:gd name="connsiteX60" fmla="*/ 92061 w 403338"/>
              <a:gd name="connsiteY60" fmla="*/ 240601 h 398447"/>
              <a:gd name="connsiteX61" fmla="*/ 102729 w 403338"/>
              <a:gd name="connsiteY61" fmla="*/ 230696 h 398447"/>
              <a:gd name="connsiteX62" fmla="*/ 115778 w 403338"/>
              <a:gd name="connsiteY62" fmla="*/ 247840 h 398447"/>
              <a:gd name="connsiteX63" fmla="*/ 132924 w 403338"/>
              <a:gd name="connsiteY63" fmla="*/ 256794 h 398447"/>
              <a:gd name="connsiteX64" fmla="*/ 141115 w 403338"/>
              <a:gd name="connsiteY64" fmla="*/ 264985 h 398447"/>
              <a:gd name="connsiteX65" fmla="*/ 156926 w 403338"/>
              <a:gd name="connsiteY65" fmla="*/ 270796 h 398447"/>
              <a:gd name="connsiteX66" fmla="*/ 171976 w 403338"/>
              <a:gd name="connsiteY66" fmla="*/ 287941 h 398447"/>
              <a:gd name="connsiteX67" fmla="*/ 191883 w 403338"/>
              <a:gd name="connsiteY67" fmla="*/ 298894 h 398447"/>
              <a:gd name="connsiteX68" fmla="*/ 203885 w 403338"/>
              <a:gd name="connsiteY68" fmla="*/ 320516 h 398447"/>
              <a:gd name="connsiteX69" fmla="*/ 217982 w 403338"/>
              <a:gd name="connsiteY69" fmla="*/ 331851 h 398447"/>
              <a:gd name="connsiteX70" fmla="*/ 225507 w 403338"/>
              <a:gd name="connsiteY70" fmla="*/ 338042 h 398447"/>
              <a:gd name="connsiteX71" fmla="*/ 217220 w 403338"/>
              <a:gd name="connsiteY71" fmla="*/ 348996 h 398447"/>
              <a:gd name="connsiteX72" fmla="*/ 205885 w 403338"/>
              <a:gd name="connsiteY72" fmla="*/ 358902 h 398447"/>
              <a:gd name="connsiteX73" fmla="*/ 205885 w 403338"/>
              <a:gd name="connsiteY73" fmla="*/ 369856 h 398447"/>
              <a:gd name="connsiteX74" fmla="*/ 205218 w 403338"/>
              <a:gd name="connsiteY74" fmla="*/ 386334 h 398447"/>
              <a:gd name="connsiteX75" fmla="*/ 212457 w 403338"/>
              <a:gd name="connsiteY75" fmla="*/ 398335 h 398447"/>
              <a:gd name="connsiteX76" fmla="*/ 230269 w 403338"/>
              <a:gd name="connsiteY76" fmla="*/ 384238 h 398447"/>
              <a:gd name="connsiteX77" fmla="*/ 249128 w 403338"/>
              <a:gd name="connsiteY77" fmla="*/ 366046 h 398447"/>
              <a:gd name="connsiteX78" fmla="*/ 259606 w 403338"/>
              <a:gd name="connsiteY78" fmla="*/ 342424 h 398447"/>
              <a:gd name="connsiteX79" fmla="*/ 270369 w 403338"/>
              <a:gd name="connsiteY79" fmla="*/ 317468 h 398447"/>
              <a:gd name="connsiteX80" fmla="*/ 277322 w 403338"/>
              <a:gd name="connsiteY80" fmla="*/ 303085 h 398447"/>
              <a:gd name="connsiteX81" fmla="*/ 272179 w 403338"/>
              <a:gd name="connsiteY81" fmla="*/ 294608 h 398447"/>
              <a:gd name="connsiteX82" fmla="*/ 277322 w 403338"/>
              <a:gd name="connsiteY82" fmla="*/ 283559 h 398447"/>
              <a:gd name="connsiteX83" fmla="*/ 282942 w 403338"/>
              <a:gd name="connsiteY83" fmla="*/ 273748 h 398447"/>
              <a:gd name="connsiteX84" fmla="*/ 286276 w 403338"/>
              <a:gd name="connsiteY84" fmla="*/ 261652 h 398447"/>
              <a:gd name="connsiteX85" fmla="*/ 299421 w 403338"/>
              <a:gd name="connsiteY85" fmla="*/ 258032 h 398447"/>
              <a:gd name="connsiteX86" fmla="*/ 301516 w 403338"/>
              <a:gd name="connsiteY86" fmla="*/ 250603 h 398447"/>
              <a:gd name="connsiteX87" fmla="*/ 309231 w 403338"/>
              <a:gd name="connsiteY87" fmla="*/ 248507 h 398447"/>
              <a:gd name="connsiteX88" fmla="*/ 313898 w 403338"/>
              <a:gd name="connsiteY88" fmla="*/ 237458 h 398447"/>
              <a:gd name="connsiteX89" fmla="*/ 317709 w 403338"/>
              <a:gd name="connsiteY89" fmla="*/ 229934 h 398447"/>
              <a:gd name="connsiteX90" fmla="*/ 320756 w 403338"/>
              <a:gd name="connsiteY90" fmla="*/ 217837 h 398447"/>
              <a:gd name="connsiteX91" fmla="*/ 326662 w 403338"/>
              <a:gd name="connsiteY91" fmla="*/ 207073 h 398447"/>
              <a:gd name="connsiteX92" fmla="*/ 321518 w 403338"/>
              <a:gd name="connsiteY92" fmla="*/ 200406 h 398447"/>
              <a:gd name="connsiteX93" fmla="*/ 322852 w 403338"/>
              <a:gd name="connsiteY93" fmla="*/ 191643 h 398447"/>
              <a:gd name="connsiteX94" fmla="*/ 331329 w 403338"/>
              <a:gd name="connsiteY94" fmla="*/ 197834 h 398447"/>
              <a:gd name="connsiteX95" fmla="*/ 335711 w 403338"/>
              <a:gd name="connsiteY95" fmla="*/ 207359 h 398447"/>
              <a:gd name="connsiteX96" fmla="*/ 348569 w 403338"/>
              <a:gd name="connsiteY96" fmla="*/ 199168 h 398447"/>
              <a:gd name="connsiteX97" fmla="*/ 359142 w 403338"/>
              <a:gd name="connsiteY97" fmla="*/ 198406 h 398447"/>
              <a:gd name="connsiteX98" fmla="*/ 355523 w 403338"/>
              <a:gd name="connsiteY98" fmla="*/ 208121 h 398447"/>
              <a:gd name="connsiteX99" fmla="*/ 349617 w 403338"/>
              <a:gd name="connsiteY99" fmla="*/ 208407 h 398447"/>
              <a:gd name="connsiteX100" fmla="*/ 348569 w 403338"/>
              <a:gd name="connsiteY100" fmla="*/ 225933 h 398447"/>
              <a:gd name="connsiteX101" fmla="*/ 338473 w 403338"/>
              <a:gd name="connsiteY101" fmla="*/ 234125 h 398447"/>
              <a:gd name="connsiteX102" fmla="*/ 336377 w 403338"/>
              <a:gd name="connsiteY102" fmla="*/ 246412 h 398447"/>
              <a:gd name="connsiteX103" fmla="*/ 327138 w 403338"/>
              <a:gd name="connsiteY103" fmla="*/ 246983 h 398447"/>
              <a:gd name="connsiteX104" fmla="*/ 325329 w 403338"/>
              <a:gd name="connsiteY104" fmla="*/ 262700 h 398447"/>
              <a:gd name="connsiteX105" fmla="*/ 311422 w 403338"/>
              <a:gd name="connsiteY105" fmla="*/ 271177 h 398447"/>
              <a:gd name="connsiteX106" fmla="*/ 301135 w 403338"/>
              <a:gd name="connsiteY106" fmla="*/ 284797 h 398447"/>
              <a:gd name="connsiteX107" fmla="*/ 291991 w 403338"/>
              <a:gd name="connsiteY107" fmla="*/ 291560 h 398447"/>
              <a:gd name="connsiteX108" fmla="*/ 279418 w 403338"/>
              <a:gd name="connsiteY108" fmla="*/ 289655 h 398447"/>
              <a:gd name="connsiteX109" fmla="*/ 282656 w 403338"/>
              <a:gd name="connsiteY109" fmla="*/ 301371 h 398447"/>
              <a:gd name="connsiteX110" fmla="*/ 296563 w 403338"/>
              <a:gd name="connsiteY110" fmla="*/ 292227 h 398447"/>
              <a:gd name="connsiteX111" fmla="*/ 333044 w 403338"/>
              <a:gd name="connsiteY111" fmla="*/ 260985 h 398447"/>
              <a:gd name="connsiteX112" fmla="*/ 365714 w 403338"/>
              <a:gd name="connsiteY112" fmla="*/ 219837 h 398447"/>
              <a:gd name="connsiteX113" fmla="*/ 388098 w 403338"/>
              <a:gd name="connsiteY113" fmla="*/ 173546 h 398447"/>
              <a:gd name="connsiteX114" fmla="*/ 403338 w 403338"/>
              <a:gd name="connsiteY114" fmla="*/ 148304 h 398447"/>
              <a:gd name="connsiteX115" fmla="*/ 403338 w 403338"/>
              <a:gd name="connsiteY115" fmla="*/ 148304 h 39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03338" h="398447">
                <a:moveTo>
                  <a:pt x="403338" y="148304"/>
                </a:moveTo>
                <a:cubicBezTo>
                  <a:pt x="399528" y="142018"/>
                  <a:pt x="392385" y="135731"/>
                  <a:pt x="388193" y="132302"/>
                </a:cubicBezTo>
                <a:cubicBezTo>
                  <a:pt x="388193" y="132302"/>
                  <a:pt x="388193" y="132397"/>
                  <a:pt x="388098" y="132397"/>
                </a:cubicBezTo>
                <a:cubicBezTo>
                  <a:pt x="388003" y="132302"/>
                  <a:pt x="387813" y="132207"/>
                  <a:pt x="387717" y="132017"/>
                </a:cubicBezTo>
                <a:cubicBezTo>
                  <a:pt x="387336" y="131635"/>
                  <a:pt x="387051" y="131445"/>
                  <a:pt x="386669" y="131064"/>
                </a:cubicBezTo>
                <a:cubicBezTo>
                  <a:pt x="385717" y="130302"/>
                  <a:pt x="384955" y="129730"/>
                  <a:pt x="384955" y="129730"/>
                </a:cubicBezTo>
                <a:lnTo>
                  <a:pt x="385050" y="129635"/>
                </a:lnTo>
                <a:cubicBezTo>
                  <a:pt x="383145" y="128016"/>
                  <a:pt x="381240" y="126683"/>
                  <a:pt x="378383" y="126683"/>
                </a:cubicBezTo>
                <a:cubicBezTo>
                  <a:pt x="375525" y="126683"/>
                  <a:pt x="374859" y="127730"/>
                  <a:pt x="373906" y="129350"/>
                </a:cubicBezTo>
                <a:cubicBezTo>
                  <a:pt x="372954" y="130969"/>
                  <a:pt x="371048" y="134207"/>
                  <a:pt x="366096" y="132112"/>
                </a:cubicBezTo>
                <a:cubicBezTo>
                  <a:pt x="362762" y="130683"/>
                  <a:pt x="361905" y="128492"/>
                  <a:pt x="361714" y="126873"/>
                </a:cubicBezTo>
                <a:cubicBezTo>
                  <a:pt x="361238" y="122110"/>
                  <a:pt x="366762" y="117348"/>
                  <a:pt x="371525" y="114109"/>
                </a:cubicBezTo>
                <a:cubicBezTo>
                  <a:pt x="376954" y="110490"/>
                  <a:pt x="376859" y="108394"/>
                  <a:pt x="376668" y="104204"/>
                </a:cubicBezTo>
                <a:cubicBezTo>
                  <a:pt x="376668" y="103442"/>
                  <a:pt x="376668" y="102679"/>
                  <a:pt x="376668" y="101822"/>
                </a:cubicBezTo>
                <a:cubicBezTo>
                  <a:pt x="376668" y="95631"/>
                  <a:pt x="382288" y="91821"/>
                  <a:pt x="387813" y="88201"/>
                </a:cubicBezTo>
                <a:cubicBezTo>
                  <a:pt x="388670" y="87630"/>
                  <a:pt x="389432" y="87154"/>
                  <a:pt x="390194" y="86582"/>
                </a:cubicBezTo>
                <a:cubicBezTo>
                  <a:pt x="390289" y="86487"/>
                  <a:pt x="390480" y="86392"/>
                  <a:pt x="390575" y="86296"/>
                </a:cubicBezTo>
                <a:cubicBezTo>
                  <a:pt x="389337" y="84963"/>
                  <a:pt x="383812" y="82867"/>
                  <a:pt x="379526" y="82867"/>
                </a:cubicBezTo>
                <a:cubicBezTo>
                  <a:pt x="376764" y="82867"/>
                  <a:pt x="373906" y="82487"/>
                  <a:pt x="370668" y="82105"/>
                </a:cubicBezTo>
                <a:cubicBezTo>
                  <a:pt x="366286" y="81534"/>
                  <a:pt x="361238" y="80963"/>
                  <a:pt x="354570" y="80963"/>
                </a:cubicBezTo>
                <a:cubicBezTo>
                  <a:pt x="344188" y="80963"/>
                  <a:pt x="340568" y="76867"/>
                  <a:pt x="335997" y="71628"/>
                </a:cubicBezTo>
                <a:cubicBezTo>
                  <a:pt x="334758" y="70199"/>
                  <a:pt x="333425" y="68675"/>
                  <a:pt x="331805" y="67151"/>
                </a:cubicBezTo>
                <a:cubicBezTo>
                  <a:pt x="327329" y="62675"/>
                  <a:pt x="325329" y="58293"/>
                  <a:pt x="323614" y="54388"/>
                </a:cubicBezTo>
                <a:cubicBezTo>
                  <a:pt x="322280" y="51530"/>
                  <a:pt x="321233" y="49054"/>
                  <a:pt x="319328" y="47149"/>
                </a:cubicBezTo>
                <a:cubicBezTo>
                  <a:pt x="317994" y="45815"/>
                  <a:pt x="316661" y="44196"/>
                  <a:pt x="315232" y="42577"/>
                </a:cubicBezTo>
                <a:cubicBezTo>
                  <a:pt x="311231" y="37909"/>
                  <a:pt x="306660" y="32575"/>
                  <a:pt x="299421" y="28861"/>
                </a:cubicBezTo>
                <a:cubicBezTo>
                  <a:pt x="295230" y="26765"/>
                  <a:pt x="291039" y="25527"/>
                  <a:pt x="286943" y="24384"/>
                </a:cubicBezTo>
                <a:cubicBezTo>
                  <a:pt x="281133" y="22765"/>
                  <a:pt x="275608" y="21146"/>
                  <a:pt x="271703" y="17145"/>
                </a:cubicBezTo>
                <a:cubicBezTo>
                  <a:pt x="266369" y="11811"/>
                  <a:pt x="258272" y="11049"/>
                  <a:pt x="250462" y="11049"/>
                </a:cubicBezTo>
                <a:lnTo>
                  <a:pt x="228269" y="11049"/>
                </a:lnTo>
                <a:cubicBezTo>
                  <a:pt x="221887" y="11049"/>
                  <a:pt x="219696" y="9620"/>
                  <a:pt x="219220" y="5143"/>
                </a:cubicBezTo>
                <a:cubicBezTo>
                  <a:pt x="219125" y="4477"/>
                  <a:pt x="219125" y="3810"/>
                  <a:pt x="218839" y="3048"/>
                </a:cubicBezTo>
                <a:cubicBezTo>
                  <a:pt x="218744" y="3143"/>
                  <a:pt x="218553" y="3334"/>
                  <a:pt x="218458" y="3429"/>
                </a:cubicBezTo>
                <a:cubicBezTo>
                  <a:pt x="216743" y="5334"/>
                  <a:pt x="214076" y="8287"/>
                  <a:pt x="209790" y="8858"/>
                </a:cubicBezTo>
                <a:cubicBezTo>
                  <a:pt x="207409" y="9144"/>
                  <a:pt x="205695" y="8763"/>
                  <a:pt x="204456" y="7620"/>
                </a:cubicBezTo>
                <a:cubicBezTo>
                  <a:pt x="202551" y="6001"/>
                  <a:pt x="202551" y="3619"/>
                  <a:pt x="202551" y="1714"/>
                </a:cubicBezTo>
                <a:cubicBezTo>
                  <a:pt x="202551" y="1238"/>
                  <a:pt x="202551" y="476"/>
                  <a:pt x="202456" y="0"/>
                </a:cubicBezTo>
                <a:cubicBezTo>
                  <a:pt x="201789" y="190"/>
                  <a:pt x="200932" y="667"/>
                  <a:pt x="199980" y="1238"/>
                </a:cubicBezTo>
                <a:cubicBezTo>
                  <a:pt x="200932" y="7239"/>
                  <a:pt x="196265" y="10954"/>
                  <a:pt x="193503" y="15430"/>
                </a:cubicBezTo>
                <a:cubicBezTo>
                  <a:pt x="190359" y="20669"/>
                  <a:pt x="182453" y="20002"/>
                  <a:pt x="176834" y="23336"/>
                </a:cubicBezTo>
                <a:cubicBezTo>
                  <a:pt x="171214" y="26670"/>
                  <a:pt x="170357" y="27527"/>
                  <a:pt x="165404" y="31623"/>
                </a:cubicBezTo>
                <a:cubicBezTo>
                  <a:pt x="160451" y="35814"/>
                  <a:pt x="159117" y="34766"/>
                  <a:pt x="154545" y="32861"/>
                </a:cubicBezTo>
                <a:cubicBezTo>
                  <a:pt x="149973" y="30956"/>
                  <a:pt x="152069" y="39529"/>
                  <a:pt x="144925" y="40958"/>
                </a:cubicBezTo>
                <a:cubicBezTo>
                  <a:pt x="137876" y="42386"/>
                  <a:pt x="137876" y="48006"/>
                  <a:pt x="134733" y="52578"/>
                </a:cubicBezTo>
                <a:cubicBezTo>
                  <a:pt x="131590" y="57150"/>
                  <a:pt x="128923" y="55150"/>
                  <a:pt x="122446" y="56769"/>
                </a:cubicBezTo>
                <a:cubicBezTo>
                  <a:pt x="115969" y="58388"/>
                  <a:pt x="112826" y="68866"/>
                  <a:pt x="108540" y="71723"/>
                </a:cubicBezTo>
                <a:cubicBezTo>
                  <a:pt x="104158" y="74676"/>
                  <a:pt x="87966" y="76200"/>
                  <a:pt x="93109" y="80867"/>
                </a:cubicBezTo>
                <a:cubicBezTo>
                  <a:pt x="99586" y="86677"/>
                  <a:pt x="90632" y="85058"/>
                  <a:pt x="85203" y="88583"/>
                </a:cubicBezTo>
                <a:cubicBezTo>
                  <a:pt x="75869" y="94583"/>
                  <a:pt x="77774" y="100775"/>
                  <a:pt x="76059" y="102965"/>
                </a:cubicBezTo>
                <a:cubicBezTo>
                  <a:pt x="72345" y="107728"/>
                  <a:pt x="64153" y="117348"/>
                  <a:pt x="61295" y="121539"/>
                </a:cubicBezTo>
                <a:cubicBezTo>
                  <a:pt x="58343" y="125730"/>
                  <a:pt x="54818" y="129635"/>
                  <a:pt x="52532" y="131540"/>
                </a:cubicBezTo>
                <a:cubicBezTo>
                  <a:pt x="50247" y="133445"/>
                  <a:pt x="39769" y="141922"/>
                  <a:pt x="37293" y="151733"/>
                </a:cubicBezTo>
                <a:cubicBezTo>
                  <a:pt x="34816" y="161544"/>
                  <a:pt x="27291" y="164592"/>
                  <a:pt x="23386" y="167545"/>
                </a:cubicBezTo>
                <a:cubicBezTo>
                  <a:pt x="19481" y="170497"/>
                  <a:pt x="9670" y="182118"/>
                  <a:pt x="6336" y="184785"/>
                </a:cubicBezTo>
                <a:cubicBezTo>
                  <a:pt x="3003" y="187452"/>
                  <a:pt x="-2808" y="197263"/>
                  <a:pt x="1574" y="199739"/>
                </a:cubicBezTo>
                <a:cubicBezTo>
                  <a:pt x="5955" y="202216"/>
                  <a:pt x="15290" y="203930"/>
                  <a:pt x="19671" y="199739"/>
                </a:cubicBezTo>
                <a:cubicBezTo>
                  <a:pt x="24053" y="195548"/>
                  <a:pt x="29196" y="188976"/>
                  <a:pt x="33863" y="188690"/>
                </a:cubicBezTo>
                <a:cubicBezTo>
                  <a:pt x="38436" y="188500"/>
                  <a:pt x="48437" y="196596"/>
                  <a:pt x="54628" y="201168"/>
                </a:cubicBezTo>
                <a:cubicBezTo>
                  <a:pt x="60915" y="205740"/>
                  <a:pt x="73964" y="218218"/>
                  <a:pt x="77297" y="223266"/>
                </a:cubicBezTo>
                <a:cubicBezTo>
                  <a:pt x="80631" y="228314"/>
                  <a:pt x="81488" y="234887"/>
                  <a:pt x="79393" y="239935"/>
                </a:cubicBezTo>
                <a:cubicBezTo>
                  <a:pt x="77774" y="243840"/>
                  <a:pt x="86632" y="245078"/>
                  <a:pt x="92061" y="240601"/>
                </a:cubicBezTo>
                <a:cubicBezTo>
                  <a:pt x="97586" y="236125"/>
                  <a:pt x="98538" y="230696"/>
                  <a:pt x="102729" y="230696"/>
                </a:cubicBezTo>
                <a:cubicBezTo>
                  <a:pt x="106825" y="230696"/>
                  <a:pt x="111683" y="239935"/>
                  <a:pt x="115778" y="247840"/>
                </a:cubicBezTo>
                <a:cubicBezTo>
                  <a:pt x="119874" y="255746"/>
                  <a:pt x="128828" y="255746"/>
                  <a:pt x="132924" y="256794"/>
                </a:cubicBezTo>
                <a:cubicBezTo>
                  <a:pt x="137019" y="257842"/>
                  <a:pt x="134257" y="263271"/>
                  <a:pt x="141115" y="264985"/>
                </a:cubicBezTo>
                <a:cubicBezTo>
                  <a:pt x="147973" y="266700"/>
                  <a:pt x="153117" y="267748"/>
                  <a:pt x="156926" y="270796"/>
                </a:cubicBezTo>
                <a:cubicBezTo>
                  <a:pt x="160641" y="273844"/>
                  <a:pt x="165118" y="283845"/>
                  <a:pt x="171976" y="287941"/>
                </a:cubicBezTo>
                <a:cubicBezTo>
                  <a:pt x="178834" y="292037"/>
                  <a:pt x="185692" y="294513"/>
                  <a:pt x="191883" y="298894"/>
                </a:cubicBezTo>
                <a:cubicBezTo>
                  <a:pt x="198074" y="303371"/>
                  <a:pt x="200456" y="315373"/>
                  <a:pt x="203885" y="320516"/>
                </a:cubicBezTo>
                <a:cubicBezTo>
                  <a:pt x="207314" y="325660"/>
                  <a:pt x="213505" y="330137"/>
                  <a:pt x="217982" y="331851"/>
                </a:cubicBezTo>
                <a:cubicBezTo>
                  <a:pt x="222459" y="333565"/>
                  <a:pt x="228555" y="334994"/>
                  <a:pt x="225507" y="338042"/>
                </a:cubicBezTo>
                <a:cubicBezTo>
                  <a:pt x="222459" y="341090"/>
                  <a:pt x="217601" y="344900"/>
                  <a:pt x="217220" y="348996"/>
                </a:cubicBezTo>
                <a:cubicBezTo>
                  <a:pt x="216839" y="353092"/>
                  <a:pt x="212076" y="356902"/>
                  <a:pt x="205885" y="358902"/>
                </a:cubicBezTo>
                <a:cubicBezTo>
                  <a:pt x="199694" y="360902"/>
                  <a:pt x="204551" y="365093"/>
                  <a:pt x="205885" y="369856"/>
                </a:cubicBezTo>
                <a:cubicBezTo>
                  <a:pt x="207218" y="374713"/>
                  <a:pt x="205504" y="381476"/>
                  <a:pt x="205218" y="386334"/>
                </a:cubicBezTo>
                <a:cubicBezTo>
                  <a:pt x="204837" y="391192"/>
                  <a:pt x="208933" y="397002"/>
                  <a:pt x="212457" y="398335"/>
                </a:cubicBezTo>
                <a:cubicBezTo>
                  <a:pt x="215886" y="399669"/>
                  <a:pt x="224459" y="388715"/>
                  <a:pt x="230269" y="384238"/>
                </a:cubicBezTo>
                <a:cubicBezTo>
                  <a:pt x="236079" y="379762"/>
                  <a:pt x="244652" y="371189"/>
                  <a:pt x="249128" y="366046"/>
                </a:cubicBezTo>
                <a:cubicBezTo>
                  <a:pt x="253605" y="360902"/>
                  <a:pt x="257034" y="349567"/>
                  <a:pt x="259606" y="342424"/>
                </a:cubicBezTo>
                <a:cubicBezTo>
                  <a:pt x="263321" y="332232"/>
                  <a:pt x="266559" y="323659"/>
                  <a:pt x="270369" y="317468"/>
                </a:cubicBezTo>
                <a:cubicBezTo>
                  <a:pt x="274275" y="311277"/>
                  <a:pt x="287800" y="305371"/>
                  <a:pt x="277322" y="303085"/>
                </a:cubicBezTo>
                <a:cubicBezTo>
                  <a:pt x="272846" y="302038"/>
                  <a:pt x="271893" y="298228"/>
                  <a:pt x="272179" y="294608"/>
                </a:cubicBezTo>
                <a:cubicBezTo>
                  <a:pt x="272465" y="290989"/>
                  <a:pt x="273227" y="285655"/>
                  <a:pt x="277322" y="283559"/>
                </a:cubicBezTo>
                <a:cubicBezTo>
                  <a:pt x="281418" y="281464"/>
                  <a:pt x="282180" y="276606"/>
                  <a:pt x="282942" y="273748"/>
                </a:cubicBezTo>
                <a:cubicBezTo>
                  <a:pt x="283704" y="270891"/>
                  <a:pt x="283228" y="265747"/>
                  <a:pt x="286276" y="261652"/>
                </a:cubicBezTo>
                <a:cubicBezTo>
                  <a:pt x="289324" y="257556"/>
                  <a:pt x="292943" y="260604"/>
                  <a:pt x="299421" y="258032"/>
                </a:cubicBezTo>
                <a:cubicBezTo>
                  <a:pt x="305802" y="255460"/>
                  <a:pt x="300944" y="252603"/>
                  <a:pt x="301516" y="250603"/>
                </a:cubicBezTo>
                <a:cubicBezTo>
                  <a:pt x="301992" y="248507"/>
                  <a:pt x="307707" y="251650"/>
                  <a:pt x="309231" y="248507"/>
                </a:cubicBezTo>
                <a:cubicBezTo>
                  <a:pt x="310755" y="245459"/>
                  <a:pt x="311517" y="239744"/>
                  <a:pt x="313898" y="237458"/>
                </a:cubicBezTo>
                <a:cubicBezTo>
                  <a:pt x="316185" y="235172"/>
                  <a:pt x="313422" y="231553"/>
                  <a:pt x="317709" y="229934"/>
                </a:cubicBezTo>
                <a:cubicBezTo>
                  <a:pt x="322090" y="228409"/>
                  <a:pt x="320756" y="222980"/>
                  <a:pt x="320756" y="217837"/>
                </a:cubicBezTo>
                <a:cubicBezTo>
                  <a:pt x="320756" y="212693"/>
                  <a:pt x="323328" y="210884"/>
                  <a:pt x="326662" y="207073"/>
                </a:cubicBezTo>
                <a:cubicBezTo>
                  <a:pt x="329996" y="203263"/>
                  <a:pt x="325138" y="203740"/>
                  <a:pt x="321518" y="200406"/>
                </a:cubicBezTo>
                <a:cubicBezTo>
                  <a:pt x="317899" y="197072"/>
                  <a:pt x="319423" y="189643"/>
                  <a:pt x="322852" y="191643"/>
                </a:cubicBezTo>
                <a:cubicBezTo>
                  <a:pt x="326186" y="193738"/>
                  <a:pt x="328281" y="194786"/>
                  <a:pt x="331329" y="197834"/>
                </a:cubicBezTo>
                <a:cubicBezTo>
                  <a:pt x="334377" y="200882"/>
                  <a:pt x="333901" y="205550"/>
                  <a:pt x="335711" y="207359"/>
                </a:cubicBezTo>
                <a:cubicBezTo>
                  <a:pt x="337521" y="209169"/>
                  <a:pt x="344760" y="201168"/>
                  <a:pt x="348569" y="199168"/>
                </a:cubicBezTo>
                <a:cubicBezTo>
                  <a:pt x="352380" y="197072"/>
                  <a:pt x="356285" y="195548"/>
                  <a:pt x="359142" y="198406"/>
                </a:cubicBezTo>
                <a:cubicBezTo>
                  <a:pt x="362000" y="201263"/>
                  <a:pt x="359142" y="206121"/>
                  <a:pt x="355523" y="208121"/>
                </a:cubicBezTo>
                <a:cubicBezTo>
                  <a:pt x="351903" y="210217"/>
                  <a:pt x="351618" y="205073"/>
                  <a:pt x="349617" y="208407"/>
                </a:cubicBezTo>
                <a:cubicBezTo>
                  <a:pt x="347522" y="211741"/>
                  <a:pt x="350379" y="219170"/>
                  <a:pt x="348569" y="225933"/>
                </a:cubicBezTo>
                <a:cubicBezTo>
                  <a:pt x="346760" y="232600"/>
                  <a:pt x="344474" y="231362"/>
                  <a:pt x="338473" y="234125"/>
                </a:cubicBezTo>
                <a:cubicBezTo>
                  <a:pt x="332568" y="236982"/>
                  <a:pt x="338187" y="241554"/>
                  <a:pt x="336377" y="246412"/>
                </a:cubicBezTo>
                <a:cubicBezTo>
                  <a:pt x="334568" y="251269"/>
                  <a:pt x="330758" y="244888"/>
                  <a:pt x="327138" y="246983"/>
                </a:cubicBezTo>
                <a:cubicBezTo>
                  <a:pt x="323519" y="249079"/>
                  <a:pt x="327710" y="256508"/>
                  <a:pt x="325329" y="262700"/>
                </a:cubicBezTo>
                <a:cubicBezTo>
                  <a:pt x="323043" y="268891"/>
                  <a:pt x="317899" y="270891"/>
                  <a:pt x="311422" y="271177"/>
                </a:cubicBezTo>
                <a:cubicBezTo>
                  <a:pt x="305040" y="271463"/>
                  <a:pt x="302659" y="281464"/>
                  <a:pt x="301135" y="284797"/>
                </a:cubicBezTo>
                <a:cubicBezTo>
                  <a:pt x="299611" y="288131"/>
                  <a:pt x="294658" y="289750"/>
                  <a:pt x="291991" y="291560"/>
                </a:cubicBezTo>
                <a:cubicBezTo>
                  <a:pt x="287705" y="294513"/>
                  <a:pt x="284371" y="285559"/>
                  <a:pt x="279418" y="289655"/>
                </a:cubicBezTo>
                <a:cubicBezTo>
                  <a:pt x="277132" y="291560"/>
                  <a:pt x="279132" y="300704"/>
                  <a:pt x="282656" y="301371"/>
                </a:cubicBezTo>
                <a:cubicBezTo>
                  <a:pt x="287324" y="302228"/>
                  <a:pt x="290181" y="295180"/>
                  <a:pt x="296563" y="292227"/>
                </a:cubicBezTo>
                <a:cubicBezTo>
                  <a:pt x="309326" y="286512"/>
                  <a:pt x="328662" y="266700"/>
                  <a:pt x="333044" y="260985"/>
                </a:cubicBezTo>
                <a:cubicBezTo>
                  <a:pt x="337425" y="255365"/>
                  <a:pt x="360285" y="228029"/>
                  <a:pt x="365714" y="219837"/>
                </a:cubicBezTo>
                <a:cubicBezTo>
                  <a:pt x="371144" y="211550"/>
                  <a:pt x="383431" y="180975"/>
                  <a:pt x="388098" y="173546"/>
                </a:cubicBezTo>
                <a:cubicBezTo>
                  <a:pt x="392670" y="167640"/>
                  <a:pt x="398100" y="156591"/>
                  <a:pt x="403338" y="148304"/>
                </a:cubicBezTo>
                <a:lnTo>
                  <a:pt x="403338" y="148304"/>
                </a:lnTo>
                <a:close/>
              </a:path>
            </a:pathLst>
          </a:custGeom>
          <a:solidFill>
            <a:srgbClr val="558ED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F510739-19A4-F5AA-23A8-0823D95A7F71}"/>
              </a:ext>
            </a:extLst>
          </p:cNvPr>
          <p:cNvSpPr/>
          <p:nvPr/>
        </p:nvSpPr>
        <p:spPr>
          <a:xfrm>
            <a:off x="8856107" y="5732140"/>
            <a:ext cx="591829" cy="433346"/>
          </a:xfrm>
          <a:custGeom>
            <a:avLst/>
            <a:gdLst>
              <a:gd name="connsiteX0" fmla="*/ 275391 w 282107"/>
              <a:gd name="connsiteY0" fmla="*/ 100646 h 206563"/>
              <a:gd name="connsiteX1" fmla="*/ 274343 w 282107"/>
              <a:gd name="connsiteY1" fmla="*/ 91406 h 206563"/>
              <a:gd name="connsiteX2" fmla="*/ 272248 w 282107"/>
              <a:gd name="connsiteY2" fmla="*/ 82929 h 206563"/>
              <a:gd name="connsiteX3" fmla="*/ 270914 w 282107"/>
              <a:gd name="connsiteY3" fmla="*/ 68832 h 206563"/>
              <a:gd name="connsiteX4" fmla="*/ 271676 w 282107"/>
              <a:gd name="connsiteY4" fmla="*/ 49782 h 206563"/>
              <a:gd name="connsiteX5" fmla="*/ 273772 w 282107"/>
              <a:gd name="connsiteY5" fmla="*/ 30256 h 206563"/>
              <a:gd name="connsiteX6" fmla="*/ 275296 w 282107"/>
              <a:gd name="connsiteY6" fmla="*/ 15587 h 206563"/>
              <a:gd name="connsiteX7" fmla="*/ 281201 w 282107"/>
              <a:gd name="connsiteY7" fmla="*/ 2443 h 206563"/>
              <a:gd name="connsiteX8" fmla="*/ 259865 w 282107"/>
              <a:gd name="connsiteY8" fmla="*/ 62 h 206563"/>
              <a:gd name="connsiteX9" fmla="*/ 259389 w 282107"/>
              <a:gd name="connsiteY9" fmla="*/ 633 h 206563"/>
              <a:gd name="connsiteX10" fmla="*/ 254817 w 282107"/>
              <a:gd name="connsiteY10" fmla="*/ 1681 h 206563"/>
              <a:gd name="connsiteX11" fmla="*/ 235767 w 282107"/>
              <a:gd name="connsiteY11" fmla="*/ 4539 h 206563"/>
              <a:gd name="connsiteX12" fmla="*/ 217670 w 282107"/>
              <a:gd name="connsiteY12" fmla="*/ 13206 h 206563"/>
              <a:gd name="connsiteX13" fmla="*/ 197762 w 282107"/>
              <a:gd name="connsiteY13" fmla="*/ 9777 h 206563"/>
              <a:gd name="connsiteX14" fmla="*/ 182713 w 282107"/>
              <a:gd name="connsiteY14" fmla="*/ 5205 h 206563"/>
              <a:gd name="connsiteX15" fmla="*/ 177569 w 282107"/>
              <a:gd name="connsiteY15" fmla="*/ 6539 h 206563"/>
              <a:gd name="connsiteX16" fmla="*/ 164330 w 282107"/>
              <a:gd name="connsiteY16" fmla="*/ 6158 h 206563"/>
              <a:gd name="connsiteX17" fmla="*/ 158805 w 282107"/>
              <a:gd name="connsiteY17" fmla="*/ 5586 h 206563"/>
              <a:gd name="connsiteX18" fmla="*/ 153281 w 282107"/>
              <a:gd name="connsiteY18" fmla="*/ 10063 h 206563"/>
              <a:gd name="connsiteX19" fmla="*/ 130421 w 282107"/>
              <a:gd name="connsiteY19" fmla="*/ 17683 h 206563"/>
              <a:gd name="connsiteX20" fmla="*/ 125753 w 282107"/>
              <a:gd name="connsiteY20" fmla="*/ 22731 h 206563"/>
              <a:gd name="connsiteX21" fmla="*/ 122039 w 282107"/>
              <a:gd name="connsiteY21" fmla="*/ 32542 h 206563"/>
              <a:gd name="connsiteX22" fmla="*/ 113180 w 282107"/>
              <a:gd name="connsiteY22" fmla="*/ 39876 h 206563"/>
              <a:gd name="connsiteX23" fmla="*/ 108608 w 282107"/>
              <a:gd name="connsiteY23" fmla="*/ 39019 h 206563"/>
              <a:gd name="connsiteX24" fmla="*/ 103274 w 282107"/>
              <a:gd name="connsiteY24" fmla="*/ 38066 h 206563"/>
              <a:gd name="connsiteX25" fmla="*/ 102131 w 282107"/>
              <a:gd name="connsiteY25" fmla="*/ 38066 h 206563"/>
              <a:gd name="connsiteX26" fmla="*/ 79652 w 282107"/>
              <a:gd name="connsiteY26" fmla="*/ 31970 h 206563"/>
              <a:gd name="connsiteX27" fmla="*/ 69175 w 282107"/>
              <a:gd name="connsiteY27" fmla="*/ 29113 h 206563"/>
              <a:gd name="connsiteX28" fmla="*/ 59745 w 282107"/>
              <a:gd name="connsiteY28" fmla="*/ 28351 h 206563"/>
              <a:gd name="connsiteX29" fmla="*/ 48982 w 282107"/>
              <a:gd name="connsiteY29" fmla="*/ 23493 h 206563"/>
              <a:gd name="connsiteX30" fmla="*/ 40886 w 282107"/>
              <a:gd name="connsiteY30" fmla="*/ 20255 h 206563"/>
              <a:gd name="connsiteX31" fmla="*/ 34980 w 282107"/>
              <a:gd name="connsiteY31" fmla="*/ 20445 h 206563"/>
              <a:gd name="connsiteX32" fmla="*/ 18788 w 282107"/>
              <a:gd name="connsiteY32" fmla="*/ 18731 h 206563"/>
              <a:gd name="connsiteX33" fmla="*/ 18407 w 282107"/>
              <a:gd name="connsiteY33" fmla="*/ 18540 h 206563"/>
              <a:gd name="connsiteX34" fmla="*/ 4976 w 282107"/>
              <a:gd name="connsiteY34" fmla="*/ 16254 h 206563"/>
              <a:gd name="connsiteX35" fmla="*/ 2786 w 282107"/>
              <a:gd name="connsiteY35" fmla="*/ 17111 h 206563"/>
              <a:gd name="connsiteX36" fmla="*/ 5738 w 282107"/>
              <a:gd name="connsiteY36" fmla="*/ 27018 h 206563"/>
              <a:gd name="connsiteX37" fmla="*/ 3833 w 282107"/>
              <a:gd name="connsiteY37" fmla="*/ 40924 h 206563"/>
              <a:gd name="connsiteX38" fmla="*/ 119 w 282107"/>
              <a:gd name="connsiteY38" fmla="*/ 54069 h 206563"/>
              <a:gd name="connsiteX39" fmla="*/ 3452 w 282107"/>
              <a:gd name="connsiteY39" fmla="*/ 59688 h 206563"/>
              <a:gd name="connsiteX40" fmla="*/ 11549 w 282107"/>
              <a:gd name="connsiteY40" fmla="*/ 59212 h 206563"/>
              <a:gd name="connsiteX41" fmla="*/ 13168 w 282107"/>
              <a:gd name="connsiteY41" fmla="*/ 64832 h 206563"/>
              <a:gd name="connsiteX42" fmla="*/ 13358 w 282107"/>
              <a:gd name="connsiteY42" fmla="*/ 66927 h 206563"/>
              <a:gd name="connsiteX43" fmla="*/ 14692 w 282107"/>
              <a:gd name="connsiteY43" fmla="*/ 66927 h 206563"/>
              <a:gd name="connsiteX44" fmla="*/ 20216 w 282107"/>
              <a:gd name="connsiteY44" fmla="*/ 63212 h 206563"/>
              <a:gd name="connsiteX45" fmla="*/ 25169 w 282107"/>
              <a:gd name="connsiteY45" fmla="*/ 60355 h 206563"/>
              <a:gd name="connsiteX46" fmla="*/ 28503 w 282107"/>
              <a:gd name="connsiteY46" fmla="*/ 62927 h 206563"/>
              <a:gd name="connsiteX47" fmla="*/ 29837 w 282107"/>
              <a:gd name="connsiteY47" fmla="*/ 67785 h 206563"/>
              <a:gd name="connsiteX48" fmla="*/ 29932 w 282107"/>
              <a:gd name="connsiteY48" fmla="*/ 68642 h 206563"/>
              <a:gd name="connsiteX49" fmla="*/ 33742 w 282107"/>
              <a:gd name="connsiteY49" fmla="*/ 69023 h 206563"/>
              <a:gd name="connsiteX50" fmla="*/ 55935 w 282107"/>
              <a:gd name="connsiteY50" fmla="*/ 69023 h 206563"/>
              <a:gd name="connsiteX51" fmla="*/ 80891 w 282107"/>
              <a:gd name="connsiteY51" fmla="*/ 76643 h 206563"/>
              <a:gd name="connsiteX52" fmla="*/ 93940 w 282107"/>
              <a:gd name="connsiteY52" fmla="*/ 82548 h 206563"/>
              <a:gd name="connsiteX53" fmla="*/ 107370 w 282107"/>
              <a:gd name="connsiteY53" fmla="*/ 87501 h 206563"/>
              <a:gd name="connsiteX54" fmla="*/ 124706 w 282107"/>
              <a:gd name="connsiteY54" fmla="*/ 102360 h 206563"/>
              <a:gd name="connsiteX55" fmla="*/ 128611 w 282107"/>
              <a:gd name="connsiteY55" fmla="*/ 106647 h 206563"/>
              <a:gd name="connsiteX56" fmla="*/ 133945 w 282107"/>
              <a:gd name="connsiteY56" fmla="*/ 115410 h 206563"/>
              <a:gd name="connsiteX57" fmla="*/ 141089 w 282107"/>
              <a:gd name="connsiteY57" fmla="*/ 126554 h 206563"/>
              <a:gd name="connsiteX58" fmla="*/ 145470 w 282107"/>
              <a:gd name="connsiteY58" fmla="*/ 131316 h 206563"/>
              <a:gd name="connsiteX59" fmla="*/ 160139 w 282107"/>
              <a:gd name="connsiteY59" fmla="*/ 138936 h 206563"/>
              <a:gd name="connsiteX60" fmla="*/ 176903 w 282107"/>
              <a:gd name="connsiteY60" fmla="*/ 140079 h 206563"/>
              <a:gd name="connsiteX61" fmla="*/ 185094 w 282107"/>
              <a:gd name="connsiteY61" fmla="*/ 140746 h 206563"/>
              <a:gd name="connsiteX62" fmla="*/ 201191 w 282107"/>
              <a:gd name="connsiteY62" fmla="*/ 148080 h 206563"/>
              <a:gd name="connsiteX63" fmla="*/ 198620 w 282107"/>
              <a:gd name="connsiteY63" fmla="*/ 153890 h 206563"/>
              <a:gd name="connsiteX64" fmla="*/ 196143 w 282107"/>
              <a:gd name="connsiteY64" fmla="*/ 155510 h 206563"/>
              <a:gd name="connsiteX65" fmla="*/ 187285 w 282107"/>
              <a:gd name="connsiteY65" fmla="*/ 164844 h 206563"/>
              <a:gd name="connsiteX66" fmla="*/ 187380 w 282107"/>
              <a:gd name="connsiteY66" fmla="*/ 167035 h 206563"/>
              <a:gd name="connsiteX67" fmla="*/ 179951 w 282107"/>
              <a:gd name="connsiteY67" fmla="*/ 181323 h 206563"/>
              <a:gd name="connsiteX68" fmla="*/ 172331 w 282107"/>
              <a:gd name="connsiteY68" fmla="*/ 189323 h 206563"/>
              <a:gd name="connsiteX69" fmla="*/ 173569 w 282107"/>
              <a:gd name="connsiteY69" fmla="*/ 190276 h 206563"/>
              <a:gd name="connsiteX70" fmla="*/ 174426 w 282107"/>
              <a:gd name="connsiteY70" fmla="*/ 190562 h 206563"/>
              <a:gd name="connsiteX71" fmla="*/ 174998 w 282107"/>
              <a:gd name="connsiteY71" fmla="*/ 189609 h 206563"/>
              <a:gd name="connsiteX72" fmla="*/ 183856 w 282107"/>
              <a:gd name="connsiteY72" fmla="*/ 184370 h 206563"/>
              <a:gd name="connsiteX73" fmla="*/ 195762 w 282107"/>
              <a:gd name="connsiteY73" fmla="*/ 190181 h 206563"/>
              <a:gd name="connsiteX74" fmla="*/ 211859 w 282107"/>
              <a:gd name="connsiteY74" fmla="*/ 206564 h 206563"/>
              <a:gd name="connsiteX75" fmla="*/ 234529 w 282107"/>
              <a:gd name="connsiteY75" fmla="*/ 183799 h 206563"/>
              <a:gd name="connsiteX76" fmla="*/ 252245 w 282107"/>
              <a:gd name="connsiteY76" fmla="*/ 171988 h 206563"/>
              <a:gd name="connsiteX77" fmla="*/ 255293 w 282107"/>
              <a:gd name="connsiteY77" fmla="*/ 164273 h 206563"/>
              <a:gd name="connsiteX78" fmla="*/ 263771 w 282107"/>
              <a:gd name="connsiteY78" fmla="*/ 152176 h 206563"/>
              <a:gd name="connsiteX79" fmla="*/ 269962 w 282107"/>
              <a:gd name="connsiteY79" fmla="*/ 136269 h 206563"/>
              <a:gd name="connsiteX80" fmla="*/ 276439 w 282107"/>
              <a:gd name="connsiteY80" fmla="*/ 120553 h 206563"/>
              <a:gd name="connsiteX81" fmla="*/ 282059 w 282107"/>
              <a:gd name="connsiteY81" fmla="*/ 104075 h 206563"/>
              <a:gd name="connsiteX82" fmla="*/ 275391 w 282107"/>
              <a:gd name="connsiteY82" fmla="*/ 100646 h 20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82107" h="206563">
                <a:moveTo>
                  <a:pt x="275391" y="100646"/>
                </a:moveTo>
                <a:cubicBezTo>
                  <a:pt x="271295" y="101694"/>
                  <a:pt x="271772" y="95788"/>
                  <a:pt x="274343" y="91406"/>
                </a:cubicBezTo>
                <a:cubicBezTo>
                  <a:pt x="276915" y="87025"/>
                  <a:pt x="275582" y="84453"/>
                  <a:pt x="272248" y="82929"/>
                </a:cubicBezTo>
                <a:cubicBezTo>
                  <a:pt x="268914" y="81405"/>
                  <a:pt x="272248" y="75500"/>
                  <a:pt x="270914" y="68832"/>
                </a:cubicBezTo>
                <a:cubicBezTo>
                  <a:pt x="269676" y="62165"/>
                  <a:pt x="266247" y="57021"/>
                  <a:pt x="271676" y="49782"/>
                </a:cubicBezTo>
                <a:cubicBezTo>
                  <a:pt x="277106" y="42543"/>
                  <a:pt x="274724" y="37209"/>
                  <a:pt x="273772" y="30256"/>
                </a:cubicBezTo>
                <a:cubicBezTo>
                  <a:pt x="272724" y="23303"/>
                  <a:pt x="271486" y="20731"/>
                  <a:pt x="275296" y="15587"/>
                </a:cubicBezTo>
                <a:cubicBezTo>
                  <a:pt x="278534" y="11206"/>
                  <a:pt x="280535" y="6824"/>
                  <a:pt x="281201" y="2443"/>
                </a:cubicBezTo>
                <a:cubicBezTo>
                  <a:pt x="271295" y="-605"/>
                  <a:pt x="259865" y="62"/>
                  <a:pt x="259865" y="62"/>
                </a:cubicBezTo>
                <a:cubicBezTo>
                  <a:pt x="259770" y="252"/>
                  <a:pt x="259580" y="443"/>
                  <a:pt x="259389" y="633"/>
                </a:cubicBezTo>
                <a:cubicBezTo>
                  <a:pt x="257960" y="1014"/>
                  <a:pt x="256436" y="1395"/>
                  <a:pt x="254817" y="1681"/>
                </a:cubicBezTo>
                <a:cubicBezTo>
                  <a:pt x="251769" y="2348"/>
                  <a:pt x="241577" y="4539"/>
                  <a:pt x="235767" y="4539"/>
                </a:cubicBezTo>
                <a:cubicBezTo>
                  <a:pt x="227957" y="4539"/>
                  <a:pt x="221575" y="9301"/>
                  <a:pt x="217670" y="13206"/>
                </a:cubicBezTo>
                <a:cubicBezTo>
                  <a:pt x="212526" y="18350"/>
                  <a:pt x="205097" y="17111"/>
                  <a:pt x="197762" y="9777"/>
                </a:cubicBezTo>
                <a:cubicBezTo>
                  <a:pt x="192905" y="4919"/>
                  <a:pt x="189952" y="3491"/>
                  <a:pt x="182713" y="5205"/>
                </a:cubicBezTo>
                <a:cubicBezTo>
                  <a:pt x="180713" y="5586"/>
                  <a:pt x="179093" y="6158"/>
                  <a:pt x="177569" y="6539"/>
                </a:cubicBezTo>
                <a:cubicBezTo>
                  <a:pt x="172902" y="7968"/>
                  <a:pt x="169187" y="9015"/>
                  <a:pt x="164330" y="6158"/>
                </a:cubicBezTo>
                <a:cubicBezTo>
                  <a:pt x="162234" y="4919"/>
                  <a:pt x="160139" y="5205"/>
                  <a:pt x="158805" y="5586"/>
                </a:cubicBezTo>
                <a:cubicBezTo>
                  <a:pt x="156424" y="6253"/>
                  <a:pt x="154328" y="7968"/>
                  <a:pt x="153281" y="10063"/>
                </a:cubicBezTo>
                <a:cubicBezTo>
                  <a:pt x="150233" y="16254"/>
                  <a:pt x="139565" y="19778"/>
                  <a:pt x="130421" y="17683"/>
                </a:cubicBezTo>
                <a:cubicBezTo>
                  <a:pt x="127658" y="17016"/>
                  <a:pt x="127373" y="17111"/>
                  <a:pt x="125753" y="22731"/>
                </a:cubicBezTo>
                <a:cubicBezTo>
                  <a:pt x="124991" y="25398"/>
                  <a:pt x="123944" y="28827"/>
                  <a:pt x="122039" y="32542"/>
                </a:cubicBezTo>
                <a:cubicBezTo>
                  <a:pt x="119086" y="38162"/>
                  <a:pt x="116324" y="39876"/>
                  <a:pt x="113180" y="39876"/>
                </a:cubicBezTo>
                <a:cubicBezTo>
                  <a:pt x="111752" y="39876"/>
                  <a:pt x="110228" y="39495"/>
                  <a:pt x="108608" y="39019"/>
                </a:cubicBezTo>
                <a:cubicBezTo>
                  <a:pt x="106989" y="38543"/>
                  <a:pt x="105275" y="38066"/>
                  <a:pt x="103274" y="38066"/>
                </a:cubicBezTo>
                <a:lnTo>
                  <a:pt x="102131" y="38066"/>
                </a:lnTo>
                <a:cubicBezTo>
                  <a:pt x="94416" y="38066"/>
                  <a:pt x="85748" y="38066"/>
                  <a:pt x="79652" y="31970"/>
                </a:cubicBezTo>
                <a:cubicBezTo>
                  <a:pt x="76795" y="29113"/>
                  <a:pt x="73747" y="29113"/>
                  <a:pt x="69175" y="29113"/>
                </a:cubicBezTo>
                <a:cubicBezTo>
                  <a:pt x="66413" y="29113"/>
                  <a:pt x="63269" y="29113"/>
                  <a:pt x="59745" y="28351"/>
                </a:cubicBezTo>
                <a:cubicBezTo>
                  <a:pt x="54983" y="27398"/>
                  <a:pt x="51839" y="25303"/>
                  <a:pt x="48982" y="23493"/>
                </a:cubicBezTo>
                <a:cubicBezTo>
                  <a:pt x="46220" y="21684"/>
                  <a:pt x="44029" y="20255"/>
                  <a:pt x="40886" y="20255"/>
                </a:cubicBezTo>
                <a:cubicBezTo>
                  <a:pt x="38981" y="20255"/>
                  <a:pt x="36980" y="20350"/>
                  <a:pt x="34980" y="20445"/>
                </a:cubicBezTo>
                <a:cubicBezTo>
                  <a:pt x="29265" y="20731"/>
                  <a:pt x="23264" y="21112"/>
                  <a:pt x="18788" y="18731"/>
                </a:cubicBezTo>
                <a:lnTo>
                  <a:pt x="18407" y="18540"/>
                </a:lnTo>
                <a:cubicBezTo>
                  <a:pt x="12882" y="15683"/>
                  <a:pt x="9358" y="13968"/>
                  <a:pt x="4976" y="16254"/>
                </a:cubicBezTo>
                <a:cubicBezTo>
                  <a:pt x="4310" y="16635"/>
                  <a:pt x="3548" y="16921"/>
                  <a:pt x="2786" y="17111"/>
                </a:cubicBezTo>
                <a:cubicBezTo>
                  <a:pt x="4976" y="20255"/>
                  <a:pt x="6881" y="23207"/>
                  <a:pt x="5738" y="27018"/>
                </a:cubicBezTo>
                <a:cubicBezTo>
                  <a:pt x="3833" y="33114"/>
                  <a:pt x="4024" y="35590"/>
                  <a:pt x="3833" y="40924"/>
                </a:cubicBezTo>
                <a:cubicBezTo>
                  <a:pt x="3643" y="46353"/>
                  <a:pt x="881" y="50544"/>
                  <a:pt x="119" y="54069"/>
                </a:cubicBezTo>
                <a:cubicBezTo>
                  <a:pt x="-548" y="56831"/>
                  <a:pt x="1738" y="57688"/>
                  <a:pt x="3452" y="59688"/>
                </a:cubicBezTo>
                <a:cubicBezTo>
                  <a:pt x="6596" y="57974"/>
                  <a:pt x="9453" y="57212"/>
                  <a:pt x="11549" y="59212"/>
                </a:cubicBezTo>
                <a:cubicBezTo>
                  <a:pt x="13168" y="60831"/>
                  <a:pt x="13168" y="63022"/>
                  <a:pt x="13168" y="64832"/>
                </a:cubicBezTo>
                <a:cubicBezTo>
                  <a:pt x="13168" y="65498"/>
                  <a:pt x="13168" y="66546"/>
                  <a:pt x="13358" y="66927"/>
                </a:cubicBezTo>
                <a:cubicBezTo>
                  <a:pt x="13454" y="66927"/>
                  <a:pt x="13930" y="67023"/>
                  <a:pt x="14692" y="66927"/>
                </a:cubicBezTo>
                <a:cubicBezTo>
                  <a:pt x="17073" y="66641"/>
                  <a:pt x="18788" y="64736"/>
                  <a:pt x="20216" y="63212"/>
                </a:cubicBezTo>
                <a:cubicBezTo>
                  <a:pt x="21550" y="61689"/>
                  <a:pt x="23074" y="60069"/>
                  <a:pt x="25169" y="60355"/>
                </a:cubicBezTo>
                <a:cubicBezTo>
                  <a:pt x="26503" y="60545"/>
                  <a:pt x="27646" y="61403"/>
                  <a:pt x="28503" y="62927"/>
                </a:cubicBezTo>
                <a:cubicBezTo>
                  <a:pt x="29551" y="64927"/>
                  <a:pt x="29741" y="66546"/>
                  <a:pt x="29837" y="67785"/>
                </a:cubicBezTo>
                <a:cubicBezTo>
                  <a:pt x="29837" y="68070"/>
                  <a:pt x="29932" y="68451"/>
                  <a:pt x="29932" y="68642"/>
                </a:cubicBezTo>
                <a:cubicBezTo>
                  <a:pt x="30218" y="68737"/>
                  <a:pt x="31170" y="69023"/>
                  <a:pt x="33742" y="69023"/>
                </a:cubicBezTo>
                <a:lnTo>
                  <a:pt x="55935" y="69023"/>
                </a:lnTo>
                <a:cubicBezTo>
                  <a:pt x="64508" y="69023"/>
                  <a:pt x="74128" y="69975"/>
                  <a:pt x="80891" y="76643"/>
                </a:cubicBezTo>
                <a:cubicBezTo>
                  <a:pt x="83939" y="79691"/>
                  <a:pt x="88511" y="81024"/>
                  <a:pt x="93940" y="82548"/>
                </a:cubicBezTo>
                <a:cubicBezTo>
                  <a:pt x="98131" y="83691"/>
                  <a:pt x="102798" y="85120"/>
                  <a:pt x="107370" y="87501"/>
                </a:cubicBezTo>
                <a:cubicBezTo>
                  <a:pt x="115466" y="91692"/>
                  <a:pt x="120610" y="97598"/>
                  <a:pt x="124706" y="102360"/>
                </a:cubicBezTo>
                <a:cubicBezTo>
                  <a:pt x="126039" y="103980"/>
                  <a:pt x="127373" y="105408"/>
                  <a:pt x="128611" y="106647"/>
                </a:cubicBezTo>
                <a:cubicBezTo>
                  <a:pt x="131183" y="109218"/>
                  <a:pt x="132516" y="112266"/>
                  <a:pt x="133945" y="115410"/>
                </a:cubicBezTo>
                <a:cubicBezTo>
                  <a:pt x="135564" y="119029"/>
                  <a:pt x="137279" y="122839"/>
                  <a:pt x="141089" y="126554"/>
                </a:cubicBezTo>
                <a:cubicBezTo>
                  <a:pt x="142803" y="128268"/>
                  <a:pt x="144232" y="129887"/>
                  <a:pt x="145470" y="131316"/>
                </a:cubicBezTo>
                <a:cubicBezTo>
                  <a:pt x="149756" y="136174"/>
                  <a:pt x="152042" y="138936"/>
                  <a:pt x="160139" y="138936"/>
                </a:cubicBezTo>
                <a:cubicBezTo>
                  <a:pt x="167187" y="138936"/>
                  <a:pt x="172521" y="139603"/>
                  <a:pt x="176903" y="140079"/>
                </a:cubicBezTo>
                <a:cubicBezTo>
                  <a:pt x="179951" y="140460"/>
                  <a:pt x="182618" y="140746"/>
                  <a:pt x="185094" y="140746"/>
                </a:cubicBezTo>
                <a:cubicBezTo>
                  <a:pt x="189952" y="140746"/>
                  <a:pt x="199763" y="143223"/>
                  <a:pt x="201191" y="148080"/>
                </a:cubicBezTo>
                <a:cubicBezTo>
                  <a:pt x="201477" y="149128"/>
                  <a:pt x="201858" y="151700"/>
                  <a:pt x="198620" y="153890"/>
                </a:cubicBezTo>
                <a:cubicBezTo>
                  <a:pt x="197762" y="154462"/>
                  <a:pt x="197000" y="154938"/>
                  <a:pt x="196143" y="155510"/>
                </a:cubicBezTo>
                <a:cubicBezTo>
                  <a:pt x="191571" y="158558"/>
                  <a:pt x="187285" y="161415"/>
                  <a:pt x="187285" y="164844"/>
                </a:cubicBezTo>
                <a:cubicBezTo>
                  <a:pt x="187285" y="165606"/>
                  <a:pt x="187285" y="166273"/>
                  <a:pt x="187380" y="167035"/>
                </a:cubicBezTo>
                <a:cubicBezTo>
                  <a:pt x="187571" y="171702"/>
                  <a:pt x="187761" y="176179"/>
                  <a:pt x="179951" y="181323"/>
                </a:cubicBezTo>
                <a:cubicBezTo>
                  <a:pt x="174236" y="185228"/>
                  <a:pt x="172235" y="188181"/>
                  <a:pt x="172331" y="189323"/>
                </a:cubicBezTo>
                <a:cubicBezTo>
                  <a:pt x="172331" y="189705"/>
                  <a:pt x="172997" y="189990"/>
                  <a:pt x="173569" y="190276"/>
                </a:cubicBezTo>
                <a:cubicBezTo>
                  <a:pt x="173950" y="190466"/>
                  <a:pt x="174236" y="190466"/>
                  <a:pt x="174426" y="190562"/>
                </a:cubicBezTo>
                <a:cubicBezTo>
                  <a:pt x="174617" y="190276"/>
                  <a:pt x="174807" y="189990"/>
                  <a:pt x="174998" y="189609"/>
                </a:cubicBezTo>
                <a:cubicBezTo>
                  <a:pt x="176141" y="187704"/>
                  <a:pt x="178046" y="184370"/>
                  <a:pt x="183856" y="184370"/>
                </a:cubicBezTo>
                <a:cubicBezTo>
                  <a:pt x="189476" y="184370"/>
                  <a:pt x="192714" y="187228"/>
                  <a:pt x="195762" y="190181"/>
                </a:cubicBezTo>
                <a:cubicBezTo>
                  <a:pt x="199572" y="193229"/>
                  <a:pt x="207097" y="199706"/>
                  <a:pt x="211859" y="206564"/>
                </a:cubicBezTo>
                <a:cubicBezTo>
                  <a:pt x="218146" y="198277"/>
                  <a:pt x="230909" y="188466"/>
                  <a:pt x="234529" y="183799"/>
                </a:cubicBezTo>
                <a:cubicBezTo>
                  <a:pt x="238434" y="178941"/>
                  <a:pt x="247388" y="175322"/>
                  <a:pt x="252245" y="171988"/>
                </a:cubicBezTo>
                <a:cubicBezTo>
                  <a:pt x="257103" y="168654"/>
                  <a:pt x="257960" y="168940"/>
                  <a:pt x="255293" y="164273"/>
                </a:cubicBezTo>
                <a:cubicBezTo>
                  <a:pt x="252722" y="159606"/>
                  <a:pt x="261485" y="159415"/>
                  <a:pt x="263771" y="152176"/>
                </a:cubicBezTo>
                <a:cubicBezTo>
                  <a:pt x="266057" y="144937"/>
                  <a:pt x="269390" y="143223"/>
                  <a:pt x="269962" y="136269"/>
                </a:cubicBezTo>
                <a:cubicBezTo>
                  <a:pt x="270438" y="129316"/>
                  <a:pt x="273296" y="124935"/>
                  <a:pt x="276439" y="120553"/>
                </a:cubicBezTo>
                <a:cubicBezTo>
                  <a:pt x="279487" y="116172"/>
                  <a:pt x="281582" y="110266"/>
                  <a:pt x="282059" y="104075"/>
                </a:cubicBezTo>
                <a:cubicBezTo>
                  <a:pt x="282535" y="98074"/>
                  <a:pt x="279487" y="99598"/>
                  <a:pt x="275391" y="100646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B339748A-507A-7732-3F23-06F9FB517098}"/>
              </a:ext>
            </a:extLst>
          </p:cNvPr>
          <p:cNvSpPr/>
          <p:nvPr/>
        </p:nvSpPr>
        <p:spPr>
          <a:xfrm>
            <a:off x="6432780" y="3512423"/>
            <a:ext cx="880533" cy="475248"/>
          </a:xfrm>
          <a:custGeom>
            <a:avLst/>
            <a:gdLst>
              <a:gd name="connsiteX0" fmla="*/ 401721 w 419723"/>
              <a:gd name="connsiteY0" fmla="*/ 134969 h 226536"/>
              <a:gd name="connsiteX1" fmla="*/ 401721 w 419723"/>
              <a:gd name="connsiteY1" fmla="*/ 134969 h 226536"/>
              <a:gd name="connsiteX2" fmla="*/ 392482 w 419723"/>
              <a:gd name="connsiteY2" fmla="*/ 130016 h 226536"/>
              <a:gd name="connsiteX3" fmla="*/ 377051 w 419723"/>
              <a:gd name="connsiteY3" fmla="*/ 123349 h 226536"/>
              <a:gd name="connsiteX4" fmla="*/ 370384 w 419723"/>
              <a:gd name="connsiteY4" fmla="*/ 120015 h 226536"/>
              <a:gd name="connsiteX5" fmla="*/ 249511 w 419723"/>
              <a:gd name="connsiteY5" fmla="*/ 70009 h 226536"/>
              <a:gd name="connsiteX6" fmla="*/ 180550 w 419723"/>
              <a:gd name="connsiteY6" fmla="*/ 38957 h 226536"/>
              <a:gd name="connsiteX7" fmla="*/ 171121 w 419723"/>
              <a:gd name="connsiteY7" fmla="*/ 37433 h 226536"/>
              <a:gd name="connsiteX8" fmla="*/ 93778 w 419723"/>
              <a:gd name="connsiteY8" fmla="*/ 23527 h 226536"/>
              <a:gd name="connsiteX9" fmla="*/ 19006 w 419723"/>
              <a:gd name="connsiteY9" fmla="*/ 3905 h 226536"/>
              <a:gd name="connsiteX10" fmla="*/ 9672 w 419723"/>
              <a:gd name="connsiteY10" fmla="*/ 0 h 226536"/>
              <a:gd name="connsiteX11" fmla="*/ 9291 w 419723"/>
              <a:gd name="connsiteY11" fmla="*/ 1429 h 226536"/>
              <a:gd name="connsiteX12" fmla="*/ 12244 w 419723"/>
              <a:gd name="connsiteY12" fmla="*/ 15812 h 226536"/>
              <a:gd name="connsiteX13" fmla="*/ 4243 w 419723"/>
              <a:gd name="connsiteY13" fmla="*/ 21812 h 226536"/>
              <a:gd name="connsiteX14" fmla="*/ 1385 w 419723"/>
              <a:gd name="connsiteY14" fmla="*/ 36862 h 226536"/>
              <a:gd name="connsiteX15" fmla="*/ 13196 w 419723"/>
              <a:gd name="connsiteY15" fmla="*/ 44768 h 226536"/>
              <a:gd name="connsiteX16" fmla="*/ 13863 w 419723"/>
              <a:gd name="connsiteY16" fmla="*/ 52483 h 226536"/>
              <a:gd name="connsiteX17" fmla="*/ 17101 w 419723"/>
              <a:gd name="connsiteY17" fmla="*/ 58769 h 226536"/>
              <a:gd name="connsiteX18" fmla="*/ 26531 w 419723"/>
              <a:gd name="connsiteY18" fmla="*/ 70199 h 226536"/>
              <a:gd name="connsiteX19" fmla="*/ 29103 w 419723"/>
              <a:gd name="connsiteY19" fmla="*/ 80963 h 226536"/>
              <a:gd name="connsiteX20" fmla="*/ 39485 w 419723"/>
              <a:gd name="connsiteY20" fmla="*/ 86582 h 226536"/>
              <a:gd name="connsiteX21" fmla="*/ 44438 w 419723"/>
              <a:gd name="connsiteY21" fmla="*/ 96488 h 226536"/>
              <a:gd name="connsiteX22" fmla="*/ 56059 w 419723"/>
              <a:gd name="connsiteY22" fmla="*/ 105251 h 226536"/>
              <a:gd name="connsiteX23" fmla="*/ 65298 w 419723"/>
              <a:gd name="connsiteY23" fmla="*/ 122015 h 226536"/>
              <a:gd name="connsiteX24" fmla="*/ 50915 w 419723"/>
              <a:gd name="connsiteY24" fmla="*/ 135350 h 226536"/>
              <a:gd name="connsiteX25" fmla="*/ 66631 w 419723"/>
              <a:gd name="connsiteY25" fmla="*/ 137922 h 226536"/>
              <a:gd name="connsiteX26" fmla="*/ 94159 w 419723"/>
              <a:gd name="connsiteY26" fmla="*/ 140303 h 226536"/>
              <a:gd name="connsiteX27" fmla="*/ 99778 w 419723"/>
              <a:gd name="connsiteY27" fmla="*/ 145637 h 226536"/>
              <a:gd name="connsiteX28" fmla="*/ 107113 w 419723"/>
              <a:gd name="connsiteY28" fmla="*/ 156019 h 226536"/>
              <a:gd name="connsiteX29" fmla="*/ 107970 w 419723"/>
              <a:gd name="connsiteY29" fmla="*/ 165068 h 226536"/>
              <a:gd name="connsiteX30" fmla="*/ 116828 w 419723"/>
              <a:gd name="connsiteY30" fmla="*/ 169164 h 226536"/>
              <a:gd name="connsiteX31" fmla="*/ 144165 w 419723"/>
              <a:gd name="connsiteY31" fmla="*/ 166973 h 226536"/>
              <a:gd name="connsiteX32" fmla="*/ 164358 w 419723"/>
              <a:gd name="connsiteY32" fmla="*/ 159829 h 226536"/>
              <a:gd name="connsiteX33" fmla="*/ 189980 w 419723"/>
              <a:gd name="connsiteY33" fmla="*/ 141732 h 226536"/>
              <a:gd name="connsiteX34" fmla="*/ 201601 w 419723"/>
              <a:gd name="connsiteY34" fmla="*/ 130397 h 226536"/>
              <a:gd name="connsiteX35" fmla="*/ 196838 w 419723"/>
              <a:gd name="connsiteY35" fmla="*/ 141161 h 226536"/>
              <a:gd name="connsiteX36" fmla="*/ 203506 w 419723"/>
              <a:gd name="connsiteY36" fmla="*/ 145447 h 226536"/>
              <a:gd name="connsiteX37" fmla="*/ 196648 w 419723"/>
              <a:gd name="connsiteY37" fmla="*/ 156400 h 226536"/>
              <a:gd name="connsiteX38" fmla="*/ 198362 w 419723"/>
              <a:gd name="connsiteY38" fmla="*/ 185261 h 226536"/>
              <a:gd name="connsiteX39" fmla="*/ 197695 w 419723"/>
              <a:gd name="connsiteY39" fmla="*/ 209741 h 226536"/>
              <a:gd name="connsiteX40" fmla="*/ 201410 w 419723"/>
              <a:gd name="connsiteY40" fmla="*/ 218980 h 226536"/>
              <a:gd name="connsiteX41" fmla="*/ 213507 w 419723"/>
              <a:gd name="connsiteY41" fmla="*/ 225457 h 226536"/>
              <a:gd name="connsiteX42" fmla="*/ 231604 w 419723"/>
              <a:gd name="connsiteY42" fmla="*/ 217551 h 226536"/>
              <a:gd name="connsiteX43" fmla="*/ 249702 w 419723"/>
              <a:gd name="connsiteY43" fmla="*/ 215837 h 226536"/>
              <a:gd name="connsiteX44" fmla="*/ 277229 w 419723"/>
              <a:gd name="connsiteY44" fmla="*/ 215456 h 226536"/>
              <a:gd name="connsiteX45" fmla="*/ 301518 w 419723"/>
              <a:gd name="connsiteY45" fmla="*/ 217456 h 226536"/>
              <a:gd name="connsiteX46" fmla="*/ 307995 w 419723"/>
              <a:gd name="connsiteY46" fmla="*/ 226219 h 226536"/>
              <a:gd name="connsiteX47" fmla="*/ 332284 w 419723"/>
              <a:gd name="connsiteY47" fmla="*/ 212408 h 226536"/>
              <a:gd name="connsiteX48" fmla="*/ 344285 w 419723"/>
              <a:gd name="connsiteY48" fmla="*/ 195644 h 226536"/>
              <a:gd name="connsiteX49" fmla="*/ 364288 w 419723"/>
              <a:gd name="connsiteY49" fmla="*/ 194786 h 226536"/>
              <a:gd name="connsiteX50" fmla="*/ 378861 w 419723"/>
              <a:gd name="connsiteY50" fmla="*/ 179546 h 226536"/>
              <a:gd name="connsiteX51" fmla="*/ 391720 w 419723"/>
              <a:gd name="connsiteY51" fmla="*/ 174403 h 226536"/>
              <a:gd name="connsiteX52" fmla="*/ 407055 w 419723"/>
              <a:gd name="connsiteY52" fmla="*/ 160020 h 226536"/>
              <a:gd name="connsiteX53" fmla="*/ 419723 w 419723"/>
              <a:gd name="connsiteY53" fmla="*/ 149543 h 226536"/>
              <a:gd name="connsiteX54" fmla="*/ 401721 w 419723"/>
              <a:gd name="connsiteY54" fmla="*/ 134969 h 22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9723" h="226536">
                <a:moveTo>
                  <a:pt x="401721" y="134969"/>
                </a:moveTo>
                <a:lnTo>
                  <a:pt x="401721" y="134969"/>
                </a:lnTo>
                <a:lnTo>
                  <a:pt x="392482" y="130016"/>
                </a:lnTo>
                <a:cubicBezTo>
                  <a:pt x="387624" y="129159"/>
                  <a:pt x="382099" y="126111"/>
                  <a:pt x="377051" y="123349"/>
                </a:cubicBezTo>
                <a:cubicBezTo>
                  <a:pt x="374479" y="121920"/>
                  <a:pt x="372003" y="120587"/>
                  <a:pt x="370384" y="120015"/>
                </a:cubicBezTo>
                <a:cubicBezTo>
                  <a:pt x="369431" y="119634"/>
                  <a:pt x="271419" y="82296"/>
                  <a:pt x="249511" y="70009"/>
                </a:cubicBezTo>
                <a:cubicBezTo>
                  <a:pt x="226651" y="57150"/>
                  <a:pt x="194933" y="41339"/>
                  <a:pt x="180550" y="38957"/>
                </a:cubicBezTo>
                <a:cubicBezTo>
                  <a:pt x="178169" y="38576"/>
                  <a:pt x="174931" y="38005"/>
                  <a:pt x="171121" y="37433"/>
                </a:cubicBezTo>
                <a:cubicBezTo>
                  <a:pt x="150737" y="34100"/>
                  <a:pt x="112828" y="27908"/>
                  <a:pt x="93778" y="23527"/>
                </a:cubicBezTo>
                <a:cubicBezTo>
                  <a:pt x="67489" y="17526"/>
                  <a:pt x="33294" y="9335"/>
                  <a:pt x="19006" y="3905"/>
                </a:cubicBezTo>
                <a:cubicBezTo>
                  <a:pt x="15292" y="2477"/>
                  <a:pt x="12339" y="1238"/>
                  <a:pt x="9672" y="0"/>
                </a:cubicBezTo>
                <a:cubicBezTo>
                  <a:pt x="9577" y="476"/>
                  <a:pt x="9386" y="952"/>
                  <a:pt x="9291" y="1429"/>
                </a:cubicBezTo>
                <a:cubicBezTo>
                  <a:pt x="7957" y="6763"/>
                  <a:pt x="11672" y="9811"/>
                  <a:pt x="12244" y="15812"/>
                </a:cubicBezTo>
                <a:cubicBezTo>
                  <a:pt x="12720" y="21812"/>
                  <a:pt x="9672" y="20479"/>
                  <a:pt x="4243" y="21812"/>
                </a:cubicBezTo>
                <a:cubicBezTo>
                  <a:pt x="-1187" y="23146"/>
                  <a:pt x="-520" y="33433"/>
                  <a:pt x="1385" y="36862"/>
                </a:cubicBezTo>
                <a:cubicBezTo>
                  <a:pt x="3290" y="40291"/>
                  <a:pt x="9958" y="42863"/>
                  <a:pt x="13196" y="44768"/>
                </a:cubicBezTo>
                <a:cubicBezTo>
                  <a:pt x="16435" y="46673"/>
                  <a:pt x="18149" y="51054"/>
                  <a:pt x="13863" y="52483"/>
                </a:cubicBezTo>
                <a:cubicBezTo>
                  <a:pt x="9577" y="53816"/>
                  <a:pt x="12815" y="57245"/>
                  <a:pt x="17101" y="58769"/>
                </a:cubicBezTo>
                <a:cubicBezTo>
                  <a:pt x="21388" y="60293"/>
                  <a:pt x="23959" y="64770"/>
                  <a:pt x="26531" y="70199"/>
                </a:cubicBezTo>
                <a:cubicBezTo>
                  <a:pt x="29103" y="75629"/>
                  <a:pt x="25864" y="78772"/>
                  <a:pt x="29103" y="80963"/>
                </a:cubicBezTo>
                <a:cubicBezTo>
                  <a:pt x="32341" y="83153"/>
                  <a:pt x="40533" y="82868"/>
                  <a:pt x="39485" y="86582"/>
                </a:cubicBezTo>
                <a:cubicBezTo>
                  <a:pt x="38437" y="90392"/>
                  <a:pt x="39866" y="94774"/>
                  <a:pt x="44438" y="96488"/>
                </a:cubicBezTo>
                <a:cubicBezTo>
                  <a:pt x="49010" y="98203"/>
                  <a:pt x="50439" y="102489"/>
                  <a:pt x="56059" y="105251"/>
                </a:cubicBezTo>
                <a:cubicBezTo>
                  <a:pt x="61678" y="108014"/>
                  <a:pt x="65298" y="115157"/>
                  <a:pt x="65298" y="122015"/>
                </a:cubicBezTo>
                <a:cubicBezTo>
                  <a:pt x="65298" y="128873"/>
                  <a:pt x="52439" y="132588"/>
                  <a:pt x="50915" y="135350"/>
                </a:cubicBezTo>
                <a:cubicBezTo>
                  <a:pt x="49391" y="138113"/>
                  <a:pt x="59678" y="137922"/>
                  <a:pt x="66631" y="137922"/>
                </a:cubicBezTo>
                <a:cubicBezTo>
                  <a:pt x="73680" y="137922"/>
                  <a:pt x="87110" y="141542"/>
                  <a:pt x="94159" y="140303"/>
                </a:cubicBezTo>
                <a:cubicBezTo>
                  <a:pt x="97016" y="139827"/>
                  <a:pt x="100636" y="143256"/>
                  <a:pt x="99778" y="145637"/>
                </a:cubicBezTo>
                <a:cubicBezTo>
                  <a:pt x="98921" y="148019"/>
                  <a:pt x="103684" y="152971"/>
                  <a:pt x="107113" y="156019"/>
                </a:cubicBezTo>
                <a:cubicBezTo>
                  <a:pt x="110542" y="159068"/>
                  <a:pt x="109494" y="161163"/>
                  <a:pt x="107970" y="165068"/>
                </a:cubicBezTo>
                <a:cubicBezTo>
                  <a:pt x="106446" y="168973"/>
                  <a:pt x="111399" y="168497"/>
                  <a:pt x="116828" y="169164"/>
                </a:cubicBezTo>
                <a:cubicBezTo>
                  <a:pt x="122353" y="169831"/>
                  <a:pt x="137307" y="166973"/>
                  <a:pt x="144165" y="166973"/>
                </a:cubicBezTo>
                <a:cubicBezTo>
                  <a:pt x="151023" y="166973"/>
                  <a:pt x="158071" y="165259"/>
                  <a:pt x="164358" y="159829"/>
                </a:cubicBezTo>
                <a:cubicBezTo>
                  <a:pt x="170644" y="154400"/>
                  <a:pt x="187123" y="144780"/>
                  <a:pt x="189980" y="141732"/>
                </a:cubicBezTo>
                <a:cubicBezTo>
                  <a:pt x="192838" y="138684"/>
                  <a:pt x="197029" y="132302"/>
                  <a:pt x="201601" y="130397"/>
                </a:cubicBezTo>
                <a:cubicBezTo>
                  <a:pt x="205030" y="128969"/>
                  <a:pt x="200267" y="137541"/>
                  <a:pt x="196838" y="141161"/>
                </a:cubicBezTo>
                <a:cubicBezTo>
                  <a:pt x="193409" y="144780"/>
                  <a:pt x="201124" y="144113"/>
                  <a:pt x="203506" y="145447"/>
                </a:cubicBezTo>
                <a:cubicBezTo>
                  <a:pt x="205887" y="146780"/>
                  <a:pt x="199696" y="152114"/>
                  <a:pt x="196648" y="156400"/>
                </a:cubicBezTo>
                <a:cubicBezTo>
                  <a:pt x="193600" y="160687"/>
                  <a:pt x="198172" y="179165"/>
                  <a:pt x="198362" y="185261"/>
                </a:cubicBezTo>
                <a:cubicBezTo>
                  <a:pt x="198553" y="191452"/>
                  <a:pt x="197314" y="206121"/>
                  <a:pt x="197695" y="209741"/>
                </a:cubicBezTo>
                <a:cubicBezTo>
                  <a:pt x="198076" y="213360"/>
                  <a:pt x="197314" y="220313"/>
                  <a:pt x="201410" y="218980"/>
                </a:cubicBezTo>
                <a:cubicBezTo>
                  <a:pt x="205506" y="217646"/>
                  <a:pt x="206363" y="221742"/>
                  <a:pt x="213507" y="225457"/>
                </a:cubicBezTo>
                <a:cubicBezTo>
                  <a:pt x="220746" y="229171"/>
                  <a:pt x="224175" y="222504"/>
                  <a:pt x="231604" y="217551"/>
                </a:cubicBezTo>
                <a:cubicBezTo>
                  <a:pt x="239129" y="212598"/>
                  <a:pt x="243415" y="214122"/>
                  <a:pt x="249702" y="215837"/>
                </a:cubicBezTo>
                <a:cubicBezTo>
                  <a:pt x="255988" y="217551"/>
                  <a:pt x="272752" y="214598"/>
                  <a:pt x="277229" y="215456"/>
                </a:cubicBezTo>
                <a:cubicBezTo>
                  <a:pt x="281706" y="216313"/>
                  <a:pt x="292469" y="215837"/>
                  <a:pt x="301518" y="217456"/>
                </a:cubicBezTo>
                <a:cubicBezTo>
                  <a:pt x="310567" y="219170"/>
                  <a:pt x="301518" y="224790"/>
                  <a:pt x="307995" y="226219"/>
                </a:cubicBezTo>
                <a:cubicBezTo>
                  <a:pt x="314472" y="227552"/>
                  <a:pt x="326283" y="217361"/>
                  <a:pt x="332284" y="212408"/>
                </a:cubicBezTo>
                <a:cubicBezTo>
                  <a:pt x="338284" y="207454"/>
                  <a:pt x="336570" y="198215"/>
                  <a:pt x="344285" y="195644"/>
                </a:cubicBezTo>
                <a:cubicBezTo>
                  <a:pt x="352000" y="193072"/>
                  <a:pt x="358096" y="196501"/>
                  <a:pt x="364288" y="194786"/>
                </a:cubicBezTo>
                <a:cubicBezTo>
                  <a:pt x="370479" y="193072"/>
                  <a:pt x="373908" y="184690"/>
                  <a:pt x="378861" y="179546"/>
                </a:cubicBezTo>
                <a:cubicBezTo>
                  <a:pt x="383814" y="174403"/>
                  <a:pt x="385338" y="173927"/>
                  <a:pt x="391720" y="174403"/>
                </a:cubicBezTo>
                <a:cubicBezTo>
                  <a:pt x="398006" y="174879"/>
                  <a:pt x="401435" y="165640"/>
                  <a:pt x="407055" y="160020"/>
                </a:cubicBezTo>
                <a:cubicBezTo>
                  <a:pt x="410484" y="156591"/>
                  <a:pt x="415056" y="152400"/>
                  <a:pt x="419723" y="149543"/>
                </a:cubicBezTo>
                <a:cubicBezTo>
                  <a:pt x="414961" y="144209"/>
                  <a:pt x="405626" y="137541"/>
                  <a:pt x="401721" y="134969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11B97B65-D87B-AB0C-54AA-BA57E03639BF}"/>
              </a:ext>
            </a:extLst>
          </p:cNvPr>
          <p:cNvSpPr/>
          <p:nvPr/>
        </p:nvSpPr>
        <p:spPr>
          <a:xfrm>
            <a:off x="7261548" y="3512423"/>
            <a:ext cx="859617" cy="736617"/>
          </a:xfrm>
          <a:custGeom>
            <a:avLst/>
            <a:gdLst>
              <a:gd name="connsiteX0" fmla="*/ 390335 w 398077"/>
              <a:gd name="connsiteY0" fmla="*/ 232248 h 338412"/>
              <a:gd name="connsiteX1" fmla="*/ 379762 w 398077"/>
              <a:gd name="connsiteY1" fmla="*/ 207959 h 338412"/>
              <a:gd name="connsiteX2" fmla="*/ 383953 w 398077"/>
              <a:gd name="connsiteY2" fmla="*/ 200720 h 338412"/>
              <a:gd name="connsiteX3" fmla="*/ 388334 w 398077"/>
              <a:gd name="connsiteY3" fmla="*/ 189386 h 338412"/>
              <a:gd name="connsiteX4" fmla="*/ 377095 w 398077"/>
              <a:gd name="connsiteY4" fmla="*/ 178051 h 338412"/>
              <a:gd name="connsiteX5" fmla="*/ 359283 w 398077"/>
              <a:gd name="connsiteY5" fmla="*/ 173383 h 338412"/>
              <a:gd name="connsiteX6" fmla="*/ 356997 w 398077"/>
              <a:gd name="connsiteY6" fmla="*/ 172240 h 338412"/>
              <a:gd name="connsiteX7" fmla="*/ 342138 w 398077"/>
              <a:gd name="connsiteY7" fmla="*/ 173193 h 338412"/>
              <a:gd name="connsiteX8" fmla="*/ 334137 w 398077"/>
              <a:gd name="connsiteY8" fmla="*/ 174622 h 338412"/>
              <a:gd name="connsiteX9" fmla="*/ 328613 w 398077"/>
              <a:gd name="connsiteY9" fmla="*/ 175098 h 338412"/>
              <a:gd name="connsiteX10" fmla="*/ 301276 w 398077"/>
              <a:gd name="connsiteY10" fmla="*/ 173098 h 338412"/>
              <a:gd name="connsiteX11" fmla="*/ 299371 w 398077"/>
              <a:gd name="connsiteY11" fmla="*/ 168907 h 338412"/>
              <a:gd name="connsiteX12" fmla="*/ 299657 w 398077"/>
              <a:gd name="connsiteY12" fmla="*/ 160620 h 338412"/>
              <a:gd name="connsiteX13" fmla="*/ 299371 w 398077"/>
              <a:gd name="connsiteY13" fmla="*/ 145570 h 338412"/>
              <a:gd name="connsiteX14" fmla="*/ 297085 w 398077"/>
              <a:gd name="connsiteY14" fmla="*/ 138141 h 338412"/>
              <a:gd name="connsiteX15" fmla="*/ 293751 w 398077"/>
              <a:gd name="connsiteY15" fmla="*/ 123187 h 338412"/>
              <a:gd name="connsiteX16" fmla="*/ 295180 w 398077"/>
              <a:gd name="connsiteY16" fmla="*/ 111471 h 338412"/>
              <a:gd name="connsiteX17" fmla="*/ 296037 w 398077"/>
              <a:gd name="connsiteY17" fmla="*/ 96898 h 338412"/>
              <a:gd name="connsiteX18" fmla="*/ 294323 w 398077"/>
              <a:gd name="connsiteY18" fmla="*/ 92040 h 338412"/>
              <a:gd name="connsiteX19" fmla="*/ 291370 w 398077"/>
              <a:gd name="connsiteY19" fmla="*/ 71942 h 338412"/>
              <a:gd name="connsiteX20" fmla="*/ 294418 w 398077"/>
              <a:gd name="connsiteY20" fmla="*/ 65846 h 338412"/>
              <a:gd name="connsiteX21" fmla="*/ 298514 w 398077"/>
              <a:gd name="connsiteY21" fmla="*/ 55369 h 338412"/>
              <a:gd name="connsiteX22" fmla="*/ 291275 w 398077"/>
              <a:gd name="connsiteY22" fmla="*/ 41272 h 338412"/>
              <a:gd name="connsiteX23" fmla="*/ 289655 w 398077"/>
              <a:gd name="connsiteY23" fmla="*/ 40986 h 338412"/>
              <a:gd name="connsiteX24" fmla="*/ 283369 w 398077"/>
              <a:gd name="connsiteY24" fmla="*/ 46701 h 338412"/>
              <a:gd name="connsiteX25" fmla="*/ 265176 w 398077"/>
              <a:gd name="connsiteY25" fmla="*/ 44129 h 338412"/>
              <a:gd name="connsiteX26" fmla="*/ 261271 w 398077"/>
              <a:gd name="connsiteY26" fmla="*/ 39176 h 338412"/>
              <a:gd name="connsiteX27" fmla="*/ 252794 w 398077"/>
              <a:gd name="connsiteY27" fmla="*/ 31080 h 338412"/>
              <a:gd name="connsiteX28" fmla="*/ 245269 w 398077"/>
              <a:gd name="connsiteY28" fmla="*/ 22222 h 338412"/>
              <a:gd name="connsiteX29" fmla="*/ 243173 w 398077"/>
              <a:gd name="connsiteY29" fmla="*/ 19269 h 338412"/>
              <a:gd name="connsiteX30" fmla="*/ 224790 w 398077"/>
              <a:gd name="connsiteY30" fmla="*/ 6601 h 338412"/>
              <a:gd name="connsiteX31" fmla="*/ 207931 w 398077"/>
              <a:gd name="connsiteY31" fmla="*/ 2029 h 338412"/>
              <a:gd name="connsiteX32" fmla="*/ 197168 w 398077"/>
              <a:gd name="connsiteY32" fmla="*/ 886 h 338412"/>
              <a:gd name="connsiteX33" fmla="*/ 184880 w 398077"/>
              <a:gd name="connsiteY33" fmla="*/ 1267 h 338412"/>
              <a:gd name="connsiteX34" fmla="*/ 179546 w 398077"/>
              <a:gd name="connsiteY34" fmla="*/ 8982 h 338412"/>
              <a:gd name="connsiteX35" fmla="*/ 174784 w 398077"/>
              <a:gd name="connsiteY35" fmla="*/ 15935 h 338412"/>
              <a:gd name="connsiteX36" fmla="*/ 167831 w 398077"/>
              <a:gd name="connsiteY36" fmla="*/ 19936 h 338412"/>
              <a:gd name="connsiteX37" fmla="*/ 159734 w 398077"/>
              <a:gd name="connsiteY37" fmla="*/ 25651 h 338412"/>
              <a:gd name="connsiteX38" fmla="*/ 155543 w 398077"/>
              <a:gd name="connsiteY38" fmla="*/ 46796 h 338412"/>
              <a:gd name="connsiteX39" fmla="*/ 143066 w 398077"/>
              <a:gd name="connsiteY39" fmla="*/ 58702 h 338412"/>
              <a:gd name="connsiteX40" fmla="*/ 143066 w 398077"/>
              <a:gd name="connsiteY40" fmla="*/ 58131 h 338412"/>
              <a:gd name="connsiteX41" fmla="*/ 137827 w 398077"/>
              <a:gd name="connsiteY41" fmla="*/ 58417 h 338412"/>
              <a:gd name="connsiteX42" fmla="*/ 131921 w 398077"/>
              <a:gd name="connsiteY42" fmla="*/ 59369 h 338412"/>
              <a:gd name="connsiteX43" fmla="*/ 129731 w 398077"/>
              <a:gd name="connsiteY43" fmla="*/ 60988 h 338412"/>
              <a:gd name="connsiteX44" fmla="*/ 119063 w 398077"/>
              <a:gd name="connsiteY44" fmla="*/ 64036 h 338412"/>
              <a:gd name="connsiteX45" fmla="*/ 114967 w 398077"/>
              <a:gd name="connsiteY45" fmla="*/ 63084 h 338412"/>
              <a:gd name="connsiteX46" fmla="*/ 108871 w 398077"/>
              <a:gd name="connsiteY46" fmla="*/ 64417 h 338412"/>
              <a:gd name="connsiteX47" fmla="*/ 106775 w 398077"/>
              <a:gd name="connsiteY47" fmla="*/ 71656 h 338412"/>
              <a:gd name="connsiteX48" fmla="*/ 102489 w 398077"/>
              <a:gd name="connsiteY48" fmla="*/ 82134 h 338412"/>
              <a:gd name="connsiteX49" fmla="*/ 99727 w 398077"/>
              <a:gd name="connsiteY49" fmla="*/ 85563 h 338412"/>
              <a:gd name="connsiteX50" fmla="*/ 94488 w 398077"/>
              <a:gd name="connsiteY50" fmla="*/ 89754 h 338412"/>
              <a:gd name="connsiteX51" fmla="*/ 91345 w 398077"/>
              <a:gd name="connsiteY51" fmla="*/ 88516 h 338412"/>
              <a:gd name="connsiteX52" fmla="*/ 89059 w 398077"/>
              <a:gd name="connsiteY52" fmla="*/ 84896 h 338412"/>
              <a:gd name="connsiteX53" fmla="*/ 83820 w 398077"/>
              <a:gd name="connsiteY53" fmla="*/ 79562 h 338412"/>
              <a:gd name="connsiteX54" fmla="*/ 79534 w 398077"/>
              <a:gd name="connsiteY54" fmla="*/ 83848 h 338412"/>
              <a:gd name="connsiteX55" fmla="*/ 77915 w 398077"/>
              <a:gd name="connsiteY55" fmla="*/ 87563 h 338412"/>
              <a:gd name="connsiteX56" fmla="*/ 69818 w 398077"/>
              <a:gd name="connsiteY56" fmla="*/ 92230 h 338412"/>
              <a:gd name="connsiteX57" fmla="*/ 62484 w 398077"/>
              <a:gd name="connsiteY57" fmla="*/ 95374 h 338412"/>
              <a:gd name="connsiteX58" fmla="*/ 49911 w 398077"/>
              <a:gd name="connsiteY58" fmla="*/ 95755 h 338412"/>
              <a:gd name="connsiteX59" fmla="*/ 45910 w 398077"/>
              <a:gd name="connsiteY59" fmla="*/ 92992 h 338412"/>
              <a:gd name="connsiteX60" fmla="*/ 26099 w 398077"/>
              <a:gd name="connsiteY60" fmla="*/ 90421 h 338412"/>
              <a:gd name="connsiteX61" fmla="*/ 21622 w 398077"/>
              <a:gd name="connsiteY61" fmla="*/ 96136 h 338412"/>
              <a:gd name="connsiteX62" fmla="*/ 16383 w 398077"/>
              <a:gd name="connsiteY62" fmla="*/ 103089 h 338412"/>
              <a:gd name="connsiteX63" fmla="*/ 11811 w 398077"/>
              <a:gd name="connsiteY63" fmla="*/ 107185 h 338412"/>
              <a:gd name="connsiteX64" fmla="*/ 0 w 398077"/>
              <a:gd name="connsiteY64" fmla="*/ 116615 h 338412"/>
              <a:gd name="connsiteX65" fmla="*/ 6953 w 398077"/>
              <a:gd name="connsiteY65" fmla="*/ 120234 h 338412"/>
              <a:gd name="connsiteX66" fmla="*/ 6477 w 398077"/>
              <a:gd name="connsiteY66" fmla="*/ 120520 h 338412"/>
              <a:gd name="connsiteX67" fmla="*/ 23908 w 398077"/>
              <a:gd name="connsiteY67" fmla="*/ 135188 h 338412"/>
              <a:gd name="connsiteX68" fmla="*/ 27813 w 398077"/>
              <a:gd name="connsiteY68" fmla="*/ 134140 h 338412"/>
              <a:gd name="connsiteX69" fmla="*/ 47816 w 398077"/>
              <a:gd name="connsiteY69" fmla="*/ 128330 h 338412"/>
              <a:gd name="connsiteX70" fmla="*/ 76391 w 398077"/>
              <a:gd name="connsiteY70" fmla="*/ 127187 h 338412"/>
              <a:gd name="connsiteX71" fmla="*/ 89059 w 398077"/>
              <a:gd name="connsiteY71" fmla="*/ 120996 h 338412"/>
              <a:gd name="connsiteX72" fmla="*/ 98774 w 398077"/>
              <a:gd name="connsiteY72" fmla="*/ 130902 h 338412"/>
              <a:gd name="connsiteX73" fmla="*/ 99822 w 398077"/>
              <a:gd name="connsiteY73" fmla="*/ 148999 h 338412"/>
              <a:gd name="connsiteX74" fmla="*/ 92869 w 398077"/>
              <a:gd name="connsiteY74" fmla="*/ 166430 h 338412"/>
              <a:gd name="connsiteX75" fmla="*/ 99346 w 398077"/>
              <a:gd name="connsiteY75" fmla="*/ 187671 h 338412"/>
              <a:gd name="connsiteX76" fmla="*/ 98870 w 398077"/>
              <a:gd name="connsiteY76" fmla="*/ 200815 h 338412"/>
              <a:gd name="connsiteX77" fmla="*/ 98489 w 398077"/>
              <a:gd name="connsiteY77" fmla="*/ 217579 h 338412"/>
              <a:gd name="connsiteX78" fmla="*/ 105823 w 398077"/>
              <a:gd name="connsiteY78" fmla="*/ 227962 h 338412"/>
              <a:gd name="connsiteX79" fmla="*/ 108585 w 398077"/>
              <a:gd name="connsiteY79" fmla="*/ 238725 h 338412"/>
              <a:gd name="connsiteX80" fmla="*/ 119920 w 398077"/>
              <a:gd name="connsiteY80" fmla="*/ 249298 h 338412"/>
              <a:gd name="connsiteX81" fmla="*/ 129635 w 398077"/>
              <a:gd name="connsiteY81" fmla="*/ 253108 h 338412"/>
              <a:gd name="connsiteX82" fmla="*/ 138208 w 398077"/>
              <a:gd name="connsiteY82" fmla="*/ 261680 h 338412"/>
              <a:gd name="connsiteX83" fmla="*/ 150019 w 398077"/>
              <a:gd name="connsiteY83" fmla="*/ 273301 h 338412"/>
              <a:gd name="connsiteX84" fmla="*/ 168116 w 398077"/>
              <a:gd name="connsiteY84" fmla="*/ 281683 h 338412"/>
              <a:gd name="connsiteX85" fmla="*/ 192024 w 398077"/>
              <a:gd name="connsiteY85" fmla="*/ 276349 h 338412"/>
              <a:gd name="connsiteX86" fmla="*/ 216313 w 398077"/>
              <a:gd name="connsiteY86" fmla="*/ 290065 h 338412"/>
              <a:gd name="connsiteX87" fmla="*/ 227267 w 398077"/>
              <a:gd name="connsiteY87" fmla="*/ 285969 h 338412"/>
              <a:gd name="connsiteX88" fmla="*/ 238601 w 398077"/>
              <a:gd name="connsiteY88" fmla="*/ 298447 h 338412"/>
              <a:gd name="connsiteX89" fmla="*/ 248698 w 398077"/>
              <a:gd name="connsiteY89" fmla="*/ 304924 h 338412"/>
              <a:gd name="connsiteX90" fmla="*/ 258985 w 398077"/>
              <a:gd name="connsiteY90" fmla="*/ 309400 h 338412"/>
              <a:gd name="connsiteX91" fmla="*/ 271939 w 398077"/>
              <a:gd name="connsiteY91" fmla="*/ 313306 h 338412"/>
              <a:gd name="connsiteX92" fmla="*/ 282702 w 398077"/>
              <a:gd name="connsiteY92" fmla="*/ 312258 h 338412"/>
              <a:gd name="connsiteX93" fmla="*/ 287465 w 398077"/>
              <a:gd name="connsiteY93" fmla="*/ 321878 h 338412"/>
              <a:gd name="connsiteX94" fmla="*/ 297180 w 398077"/>
              <a:gd name="connsiteY94" fmla="*/ 330736 h 338412"/>
              <a:gd name="connsiteX95" fmla="*/ 306610 w 398077"/>
              <a:gd name="connsiteY95" fmla="*/ 336070 h 338412"/>
              <a:gd name="connsiteX96" fmla="*/ 315373 w 398077"/>
              <a:gd name="connsiteY96" fmla="*/ 337594 h 338412"/>
              <a:gd name="connsiteX97" fmla="*/ 325755 w 398077"/>
              <a:gd name="connsiteY97" fmla="*/ 333499 h 338412"/>
              <a:gd name="connsiteX98" fmla="*/ 339757 w 398077"/>
              <a:gd name="connsiteY98" fmla="*/ 333975 h 338412"/>
              <a:gd name="connsiteX99" fmla="*/ 344805 w 398077"/>
              <a:gd name="connsiteY99" fmla="*/ 333403 h 338412"/>
              <a:gd name="connsiteX100" fmla="*/ 346710 w 398077"/>
              <a:gd name="connsiteY100" fmla="*/ 328736 h 338412"/>
              <a:gd name="connsiteX101" fmla="*/ 359473 w 398077"/>
              <a:gd name="connsiteY101" fmla="*/ 315973 h 338412"/>
              <a:gd name="connsiteX102" fmla="*/ 368903 w 398077"/>
              <a:gd name="connsiteY102" fmla="*/ 305209 h 338412"/>
              <a:gd name="connsiteX103" fmla="*/ 381857 w 398077"/>
              <a:gd name="connsiteY103" fmla="*/ 282540 h 338412"/>
              <a:gd name="connsiteX104" fmla="*/ 397669 w 398077"/>
              <a:gd name="connsiteY104" fmla="*/ 253584 h 338412"/>
              <a:gd name="connsiteX105" fmla="*/ 390335 w 398077"/>
              <a:gd name="connsiteY105" fmla="*/ 232248 h 3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98077" h="338412">
                <a:moveTo>
                  <a:pt x="390335" y="232248"/>
                </a:moveTo>
                <a:cubicBezTo>
                  <a:pt x="386525" y="228438"/>
                  <a:pt x="378143" y="215198"/>
                  <a:pt x="379762" y="207959"/>
                </a:cubicBezTo>
                <a:cubicBezTo>
                  <a:pt x="380333" y="205388"/>
                  <a:pt x="382143" y="203101"/>
                  <a:pt x="383953" y="200720"/>
                </a:cubicBezTo>
                <a:cubicBezTo>
                  <a:pt x="386715" y="197196"/>
                  <a:pt x="389382" y="193862"/>
                  <a:pt x="388334" y="189386"/>
                </a:cubicBezTo>
                <a:cubicBezTo>
                  <a:pt x="386144" y="180242"/>
                  <a:pt x="383953" y="178051"/>
                  <a:pt x="377095" y="178051"/>
                </a:cubicBezTo>
                <a:cubicBezTo>
                  <a:pt x="368522" y="178051"/>
                  <a:pt x="364808" y="176146"/>
                  <a:pt x="359283" y="173383"/>
                </a:cubicBezTo>
                <a:cubicBezTo>
                  <a:pt x="358616" y="173002"/>
                  <a:pt x="357854" y="172621"/>
                  <a:pt x="356997" y="172240"/>
                </a:cubicBezTo>
                <a:cubicBezTo>
                  <a:pt x="353378" y="170431"/>
                  <a:pt x="347091" y="171955"/>
                  <a:pt x="342138" y="173193"/>
                </a:cubicBezTo>
                <a:cubicBezTo>
                  <a:pt x="338995" y="173955"/>
                  <a:pt x="336328" y="174622"/>
                  <a:pt x="334137" y="174622"/>
                </a:cubicBezTo>
                <a:cubicBezTo>
                  <a:pt x="333089" y="174622"/>
                  <a:pt x="330994" y="174812"/>
                  <a:pt x="328613" y="175098"/>
                </a:cubicBezTo>
                <a:cubicBezTo>
                  <a:pt x="316611" y="176241"/>
                  <a:pt x="305562" y="177003"/>
                  <a:pt x="301276" y="173098"/>
                </a:cubicBezTo>
                <a:cubicBezTo>
                  <a:pt x="300038" y="171955"/>
                  <a:pt x="299371" y="170526"/>
                  <a:pt x="299371" y="168907"/>
                </a:cubicBezTo>
                <a:cubicBezTo>
                  <a:pt x="299371" y="166240"/>
                  <a:pt x="299466" y="163382"/>
                  <a:pt x="299657" y="160620"/>
                </a:cubicBezTo>
                <a:cubicBezTo>
                  <a:pt x="299942" y="155286"/>
                  <a:pt x="300228" y="149857"/>
                  <a:pt x="299371" y="145570"/>
                </a:cubicBezTo>
                <a:cubicBezTo>
                  <a:pt x="298895" y="143094"/>
                  <a:pt x="298037" y="140713"/>
                  <a:pt x="297085" y="138141"/>
                </a:cubicBezTo>
                <a:cubicBezTo>
                  <a:pt x="295561" y="133855"/>
                  <a:pt x="293751" y="128997"/>
                  <a:pt x="293751" y="123187"/>
                </a:cubicBezTo>
                <a:cubicBezTo>
                  <a:pt x="293751" y="119472"/>
                  <a:pt x="294513" y="115376"/>
                  <a:pt x="295180" y="111471"/>
                </a:cubicBezTo>
                <a:cubicBezTo>
                  <a:pt x="296132" y="106042"/>
                  <a:pt x="297085" y="100422"/>
                  <a:pt x="296037" y="96898"/>
                </a:cubicBezTo>
                <a:cubicBezTo>
                  <a:pt x="295561" y="95469"/>
                  <a:pt x="294989" y="93850"/>
                  <a:pt x="294323" y="92040"/>
                </a:cubicBezTo>
                <a:cubicBezTo>
                  <a:pt x="291846" y="85277"/>
                  <a:pt x="288989" y="77562"/>
                  <a:pt x="291370" y="71942"/>
                </a:cubicBezTo>
                <a:cubicBezTo>
                  <a:pt x="292227" y="69942"/>
                  <a:pt x="293370" y="67846"/>
                  <a:pt x="294418" y="65846"/>
                </a:cubicBezTo>
                <a:cubicBezTo>
                  <a:pt x="296418" y="62036"/>
                  <a:pt x="298514" y="58131"/>
                  <a:pt x="298514" y="55369"/>
                </a:cubicBezTo>
                <a:cubicBezTo>
                  <a:pt x="298514" y="51273"/>
                  <a:pt x="294132" y="44224"/>
                  <a:pt x="291275" y="41272"/>
                </a:cubicBezTo>
                <a:cubicBezTo>
                  <a:pt x="290513" y="40510"/>
                  <a:pt x="290322" y="40605"/>
                  <a:pt x="289655" y="40986"/>
                </a:cubicBezTo>
                <a:cubicBezTo>
                  <a:pt x="288227" y="41748"/>
                  <a:pt x="286131" y="43939"/>
                  <a:pt x="283369" y="46701"/>
                </a:cubicBezTo>
                <a:cubicBezTo>
                  <a:pt x="275558" y="54511"/>
                  <a:pt x="269081" y="48034"/>
                  <a:pt x="265176" y="44129"/>
                </a:cubicBezTo>
                <a:cubicBezTo>
                  <a:pt x="263652" y="42605"/>
                  <a:pt x="262414" y="40891"/>
                  <a:pt x="261271" y="39176"/>
                </a:cubicBezTo>
                <a:cubicBezTo>
                  <a:pt x="259080" y="36033"/>
                  <a:pt x="256985" y="33080"/>
                  <a:pt x="252794" y="31080"/>
                </a:cubicBezTo>
                <a:cubicBezTo>
                  <a:pt x="248222" y="28889"/>
                  <a:pt x="246507" y="25079"/>
                  <a:pt x="245269" y="22222"/>
                </a:cubicBezTo>
                <a:cubicBezTo>
                  <a:pt x="244126" y="19650"/>
                  <a:pt x="243840" y="19269"/>
                  <a:pt x="243173" y="19269"/>
                </a:cubicBezTo>
                <a:cubicBezTo>
                  <a:pt x="237077" y="19269"/>
                  <a:pt x="226886" y="14316"/>
                  <a:pt x="224790" y="6601"/>
                </a:cubicBezTo>
                <a:cubicBezTo>
                  <a:pt x="223647" y="2315"/>
                  <a:pt x="217932" y="2029"/>
                  <a:pt x="207931" y="2029"/>
                </a:cubicBezTo>
                <a:cubicBezTo>
                  <a:pt x="204216" y="2029"/>
                  <a:pt x="200597" y="1457"/>
                  <a:pt x="197168" y="886"/>
                </a:cubicBezTo>
                <a:cubicBezTo>
                  <a:pt x="191834" y="28"/>
                  <a:pt x="186881" y="-733"/>
                  <a:pt x="184880" y="1267"/>
                </a:cubicBezTo>
                <a:cubicBezTo>
                  <a:pt x="182690" y="3457"/>
                  <a:pt x="181070" y="6220"/>
                  <a:pt x="179546" y="8982"/>
                </a:cubicBezTo>
                <a:cubicBezTo>
                  <a:pt x="178022" y="11649"/>
                  <a:pt x="176689" y="14030"/>
                  <a:pt x="174784" y="15935"/>
                </a:cubicBezTo>
                <a:cubicBezTo>
                  <a:pt x="173260" y="17459"/>
                  <a:pt x="170783" y="18602"/>
                  <a:pt x="167831" y="19936"/>
                </a:cubicBezTo>
                <a:cubicBezTo>
                  <a:pt x="164592" y="21365"/>
                  <a:pt x="159163" y="23841"/>
                  <a:pt x="159734" y="25651"/>
                </a:cubicBezTo>
                <a:cubicBezTo>
                  <a:pt x="162211" y="32604"/>
                  <a:pt x="159353" y="39367"/>
                  <a:pt x="155543" y="46796"/>
                </a:cubicBezTo>
                <a:cubicBezTo>
                  <a:pt x="152019" y="53940"/>
                  <a:pt x="148495" y="58702"/>
                  <a:pt x="143066" y="58702"/>
                </a:cubicBezTo>
                <a:lnTo>
                  <a:pt x="143066" y="58131"/>
                </a:lnTo>
                <a:cubicBezTo>
                  <a:pt x="141065" y="58321"/>
                  <a:pt x="139351" y="58321"/>
                  <a:pt x="137827" y="58417"/>
                </a:cubicBezTo>
                <a:cubicBezTo>
                  <a:pt x="135255" y="58417"/>
                  <a:pt x="133636" y="58512"/>
                  <a:pt x="131921" y="59369"/>
                </a:cubicBezTo>
                <a:cubicBezTo>
                  <a:pt x="131159" y="59750"/>
                  <a:pt x="130493" y="60322"/>
                  <a:pt x="129731" y="60988"/>
                </a:cubicBezTo>
                <a:cubicBezTo>
                  <a:pt x="127540" y="62798"/>
                  <a:pt x="124873" y="65084"/>
                  <a:pt x="119063" y="64036"/>
                </a:cubicBezTo>
                <a:cubicBezTo>
                  <a:pt x="117539" y="63751"/>
                  <a:pt x="116205" y="63370"/>
                  <a:pt x="114967" y="63084"/>
                </a:cubicBezTo>
                <a:cubicBezTo>
                  <a:pt x="110395" y="61941"/>
                  <a:pt x="109919" y="62036"/>
                  <a:pt x="108871" y="64417"/>
                </a:cubicBezTo>
                <a:cubicBezTo>
                  <a:pt x="107823" y="66608"/>
                  <a:pt x="107347" y="69180"/>
                  <a:pt x="106775" y="71656"/>
                </a:cubicBezTo>
                <a:cubicBezTo>
                  <a:pt x="106013" y="75562"/>
                  <a:pt x="105156" y="79562"/>
                  <a:pt x="102489" y="82134"/>
                </a:cubicBezTo>
                <a:cubicBezTo>
                  <a:pt x="101441" y="83182"/>
                  <a:pt x="100489" y="84420"/>
                  <a:pt x="99727" y="85563"/>
                </a:cubicBezTo>
                <a:cubicBezTo>
                  <a:pt x="98108" y="87754"/>
                  <a:pt x="96679" y="89563"/>
                  <a:pt x="94488" y="89754"/>
                </a:cubicBezTo>
                <a:cubicBezTo>
                  <a:pt x="93726" y="89849"/>
                  <a:pt x="92488" y="89659"/>
                  <a:pt x="91345" y="88516"/>
                </a:cubicBezTo>
                <a:cubicBezTo>
                  <a:pt x="90392" y="87658"/>
                  <a:pt x="89821" y="86420"/>
                  <a:pt x="89059" y="84896"/>
                </a:cubicBezTo>
                <a:cubicBezTo>
                  <a:pt x="87440" y="81753"/>
                  <a:pt x="86106" y="79562"/>
                  <a:pt x="83820" y="79562"/>
                </a:cubicBezTo>
                <a:cubicBezTo>
                  <a:pt x="81439" y="79562"/>
                  <a:pt x="80867" y="80515"/>
                  <a:pt x="79534" y="83848"/>
                </a:cubicBezTo>
                <a:cubicBezTo>
                  <a:pt x="79058" y="84992"/>
                  <a:pt x="78581" y="86230"/>
                  <a:pt x="77915" y="87563"/>
                </a:cubicBezTo>
                <a:cubicBezTo>
                  <a:pt x="76105" y="90897"/>
                  <a:pt x="72771" y="91564"/>
                  <a:pt x="69818" y="92230"/>
                </a:cubicBezTo>
                <a:cubicBezTo>
                  <a:pt x="67151" y="92707"/>
                  <a:pt x="64675" y="93278"/>
                  <a:pt x="62484" y="95374"/>
                </a:cubicBezTo>
                <a:cubicBezTo>
                  <a:pt x="56864" y="100993"/>
                  <a:pt x="53626" y="98612"/>
                  <a:pt x="49911" y="95755"/>
                </a:cubicBezTo>
                <a:cubicBezTo>
                  <a:pt x="48768" y="94897"/>
                  <a:pt x="47530" y="93945"/>
                  <a:pt x="45910" y="92992"/>
                </a:cubicBezTo>
                <a:cubicBezTo>
                  <a:pt x="39434" y="88992"/>
                  <a:pt x="30004" y="88325"/>
                  <a:pt x="26099" y="90421"/>
                </a:cubicBezTo>
                <a:cubicBezTo>
                  <a:pt x="24194" y="91468"/>
                  <a:pt x="22955" y="93754"/>
                  <a:pt x="21622" y="96136"/>
                </a:cubicBezTo>
                <a:cubicBezTo>
                  <a:pt x="20288" y="98707"/>
                  <a:pt x="18860" y="101279"/>
                  <a:pt x="16383" y="103089"/>
                </a:cubicBezTo>
                <a:cubicBezTo>
                  <a:pt x="15240" y="103946"/>
                  <a:pt x="13526" y="105470"/>
                  <a:pt x="11811" y="107185"/>
                </a:cubicBezTo>
                <a:cubicBezTo>
                  <a:pt x="8287" y="110518"/>
                  <a:pt x="4191" y="114424"/>
                  <a:pt x="0" y="116615"/>
                </a:cubicBezTo>
                <a:lnTo>
                  <a:pt x="6953" y="120234"/>
                </a:lnTo>
                <a:cubicBezTo>
                  <a:pt x="6763" y="120329"/>
                  <a:pt x="6668" y="120424"/>
                  <a:pt x="6477" y="120520"/>
                </a:cubicBezTo>
                <a:cubicBezTo>
                  <a:pt x="10859" y="123568"/>
                  <a:pt x="19241" y="129759"/>
                  <a:pt x="23908" y="135188"/>
                </a:cubicBezTo>
                <a:cubicBezTo>
                  <a:pt x="25241" y="134712"/>
                  <a:pt x="26575" y="134140"/>
                  <a:pt x="27813" y="134140"/>
                </a:cubicBezTo>
                <a:cubicBezTo>
                  <a:pt x="34957" y="133759"/>
                  <a:pt x="43244" y="130426"/>
                  <a:pt x="47816" y="128330"/>
                </a:cubicBezTo>
                <a:cubicBezTo>
                  <a:pt x="52388" y="126330"/>
                  <a:pt x="70676" y="126616"/>
                  <a:pt x="76391" y="127187"/>
                </a:cubicBezTo>
                <a:cubicBezTo>
                  <a:pt x="82010" y="127663"/>
                  <a:pt x="84773" y="126520"/>
                  <a:pt x="89059" y="120996"/>
                </a:cubicBezTo>
                <a:cubicBezTo>
                  <a:pt x="93345" y="115567"/>
                  <a:pt x="98774" y="126140"/>
                  <a:pt x="98774" y="130902"/>
                </a:cubicBezTo>
                <a:cubicBezTo>
                  <a:pt x="98774" y="135665"/>
                  <a:pt x="99441" y="141475"/>
                  <a:pt x="99822" y="148999"/>
                </a:cubicBezTo>
                <a:cubicBezTo>
                  <a:pt x="100203" y="156524"/>
                  <a:pt x="95536" y="161287"/>
                  <a:pt x="92869" y="166430"/>
                </a:cubicBezTo>
                <a:cubicBezTo>
                  <a:pt x="90107" y="171574"/>
                  <a:pt x="97346" y="184242"/>
                  <a:pt x="99346" y="187671"/>
                </a:cubicBezTo>
                <a:cubicBezTo>
                  <a:pt x="101441" y="191100"/>
                  <a:pt x="102775" y="196434"/>
                  <a:pt x="98870" y="200815"/>
                </a:cubicBezTo>
                <a:cubicBezTo>
                  <a:pt x="94964" y="205292"/>
                  <a:pt x="96298" y="212150"/>
                  <a:pt x="98489" y="217579"/>
                </a:cubicBezTo>
                <a:cubicBezTo>
                  <a:pt x="100775" y="223009"/>
                  <a:pt x="103156" y="223009"/>
                  <a:pt x="105823" y="227962"/>
                </a:cubicBezTo>
                <a:cubicBezTo>
                  <a:pt x="108585" y="232915"/>
                  <a:pt x="106490" y="235010"/>
                  <a:pt x="108585" y="238725"/>
                </a:cubicBezTo>
                <a:cubicBezTo>
                  <a:pt x="110681" y="242440"/>
                  <a:pt x="117634" y="246440"/>
                  <a:pt x="119920" y="249298"/>
                </a:cubicBezTo>
                <a:cubicBezTo>
                  <a:pt x="122111" y="252250"/>
                  <a:pt x="127064" y="251393"/>
                  <a:pt x="129635" y="253108"/>
                </a:cubicBezTo>
                <a:cubicBezTo>
                  <a:pt x="132207" y="254822"/>
                  <a:pt x="133541" y="259775"/>
                  <a:pt x="138208" y="261680"/>
                </a:cubicBezTo>
                <a:cubicBezTo>
                  <a:pt x="142780" y="263585"/>
                  <a:pt x="147638" y="267109"/>
                  <a:pt x="150019" y="273301"/>
                </a:cubicBezTo>
                <a:cubicBezTo>
                  <a:pt x="152400" y="279492"/>
                  <a:pt x="164021" y="280159"/>
                  <a:pt x="168116" y="281683"/>
                </a:cubicBezTo>
                <a:cubicBezTo>
                  <a:pt x="172212" y="283207"/>
                  <a:pt x="183833" y="277206"/>
                  <a:pt x="192024" y="276349"/>
                </a:cubicBezTo>
                <a:cubicBezTo>
                  <a:pt x="200216" y="275492"/>
                  <a:pt x="206216" y="284731"/>
                  <a:pt x="216313" y="290065"/>
                </a:cubicBezTo>
                <a:cubicBezTo>
                  <a:pt x="226409" y="295399"/>
                  <a:pt x="221456" y="285778"/>
                  <a:pt x="227267" y="285969"/>
                </a:cubicBezTo>
                <a:cubicBezTo>
                  <a:pt x="233077" y="286159"/>
                  <a:pt x="236506" y="294827"/>
                  <a:pt x="238601" y="298447"/>
                </a:cubicBezTo>
                <a:cubicBezTo>
                  <a:pt x="240697" y="302066"/>
                  <a:pt x="244126" y="304067"/>
                  <a:pt x="248698" y="304924"/>
                </a:cubicBezTo>
                <a:cubicBezTo>
                  <a:pt x="253270" y="305781"/>
                  <a:pt x="256032" y="306829"/>
                  <a:pt x="258985" y="309400"/>
                </a:cubicBezTo>
                <a:cubicBezTo>
                  <a:pt x="261842" y="311972"/>
                  <a:pt x="268700" y="315211"/>
                  <a:pt x="271939" y="313306"/>
                </a:cubicBezTo>
                <a:cubicBezTo>
                  <a:pt x="275177" y="311401"/>
                  <a:pt x="278606" y="310448"/>
                  <a:pt x="282702" y="312258"/>
                </a:cubicBezTo>
                <a:cubicBezTo>
                  <a:pt x="286798" y="314163"/>
                  <a:pt x="284036" y="319116"/>
                  <a:pt x="287465" y="321878"/>
                </a:cubicBezTo>
                <a:cubicBezTo>
                  <a:pt x="290894" y="324640"/>
                  <a:pt x="297180" y="327022"/>
                  <a:pt x="297180" y="330736"/>
                </a:cubicBezTo>
                <a:cubicBezTo>
                  <a:pt x="297180" y="334451"/>
                  <a:pt x="302609" y="338071"/>
                  <a:pt x="306610" y="336070"/>
                </a:cubicBezTo>
                <a:cubicBezTo>
                  <a:pt x="310515" y="333975"/>
                  <a:pt x="310896" y="334737"/>
                  <a:pt x="315373" y="337594"/>
                </a:cubicBezTo>
                <a:cubicBezTo>
                  <a:pt x="319850" y="340452"/>
                  <a:pt x="320326" y="335023"/>
                  <a:pt x="325755" y="333499"/>
                </a:cubicBezTo>
                <a:cubicBezTo>
                  <a:pt x="331280" y="331975"/>
                  <a:pt x="335471" y="335880"/>
                  <a:pt x="339757" y="333975"/>
                </a:cubicBezTo>
                <a:cubicBezTo>
                  <a:pt x="341852" y="333022"/>
                  <a:pt x="343281" y="332927"/>
                  <a:pt x="344805" y="333403"/>
                </a:cubicBezTo>
                <a:cubicBezTo>
                  <a:pt x="345377" y="331498"/>
                  <a:pt x="346139" y="329879"/>
                  <a:pt x="346710" y="328736"/>
                </a:cubicBezTo>
                <a:cubicBezTo>
                  <a:pt x="346615" y="328641"/>
                  <a:pt x="353473" y="315973"/>
                  <a:pt x="359473" y="315973"/>
                </a:cubicBezTo>
                <a:cubicBezTo>
                  <a:pt x="365760" y="315973"/>
                  <a:pt x="368903" y="312353"/>
                  <a:pt x="368903" y="305209"/>
                </a:cubicBezTo>
                <a:cubicBezTo>
                  <a:pt x="368903" y="295589"/>
                  <a:pt x="376428" y="288065"/>
                  <a:pt x="381857" y="282540"/>
                </a:cubicBezTo>
                <a:cubicBezTo>
                  <a:pt x="386810" y="277587"/>
                  <a:pt x="395669" y="263204"/>
                  <a:pt x="397669" y="253584"/>
                </a:cubicBezTo>
                <a:cubicBezTo>
                  <a:pt x="400050" y="242440"/>
                  <a:pt x="391287" y="233296"/>
                  <a:pt x="390335" y="232248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D886BFCB-2A0E-7CF7-264B-64CB40BE33BE}"/>
              </a:ext>
            </a:extLst>
          </p:cNvPr>
          <p:cNvSpPr/>
          <p:nvPr/>
        </p:nvSpPr>
        <p:spPr>
          <a:xfrm>
            <a:off x="7894332" y="3450277"/>
            <a:ext cx="1359672" cy="1289661"/>
          </a:xfrm>
          <a:custGeom>
            <a:avLst/>
            <a:gdLst>
              <a:gd name="connsiteX0" fmla="*/ 517527 w 648114"/>
              <a:gd name="connsiteY0" fmla="*/ 137636 h 614742"/>
              <a:gd name="connsiteX1" fmla="*/ 308929 w 648114"/>
              <a:gd name="connsiteY1" fmla="*/ 124397 h 614742"/>
              <a:gd name="connsiteX2" fmla="*/ 301119 w 648114"/>
              <a:gd name="connsiteY2" fmla="*/ 124587 h 614742"/>
              <a:gd name="connsiteX3" fmla="*/ 288546 w 648114"/>
              <a:gd name="connsiteY3" fmla="*/ 121158 h 614742"/>
              <a:gd name="connsiteX4" fmla="*/ 282164 w 648114"/>
              <a:gd name="connsiteY4" fmla="*/ 119920 h 614742"/>
              <a:gd name="connsiteX5" fmla="*/ 279307 w 648114"/>
              <a:gd name="connsiteY5" fmla="*/ 120301 h 614742"/>
              <a:gd name="connsiteX6" fmla="*/ 272258 w 648114"/>
              <a:gd name="connsiteY6" fmla="*/ 113919 h 614742"/>
              <a:gd name="connsiteX7" fmla="*/ 270829 w 648114"/>
              <a:gd name="connsiteY7" fmla="*/ 110204 h 614742"/>
              <a:gd name="connsiteX8" fmla="*/ 270544 w 648114"/>
              <a:gd name="connsiteY8" fmla="*/ 109823 h 614742"/>
              <a:gd name="connsiteX9" fmla="*/ 267019 w 648114"/>
              <a:gd name="connsiteY9" fmla="*/ 111157 h 614742"/>
              <a:gd name="connsiteX10" fmla="*/ 261685 w 648114"/>
              <a:gd name="connsiteY10" fmla="*/ 113157 h 614742"/>
              <a:gd name="connsiteX11" fmla="*/ 254732 w 648114"/>
              <a:gd name="connsiteY11" fmla="*/ 104585 h 614742"/>
              <a:gd name="connsiteX12" fmla="*/ 253018 w 648114"/>
              <a:gd name="connsiteY12" fmla="*/ 98774 h 614742"/>
              <a:gd name="connsiteX13" fmla="*/ 245779 w 648114"/>
              <a:gd name="connsiteY13" fmla="*/ 92773 h 614742"/>
              <a:gd name="connsiteX14" fmla="*/ 235777 w 648114"/>
              <a:gd name="connsiteY14" fmla="*/ 84677 h 614742"/>
              <a:gd name="connsiteX15" fmla="*/ 230158 w 648114"/>
              <a:gd name="connsiteY15" fmla="*/ 80486 h 614742"/>
              <a:gd name="connsiteX16" fmla="*/ 224919 w 648114"/>
              <a:gd name="connsiteY16" fmla="*/ 75533 h 614742"/>
              <a:gd name="connsiteX17" fmla="*/ 223966 w 648114"/>
              <a:gd name="connsiteY17" fmla="*/ 73343 h 614742"/>
              <a:gd name="connsiteX18" fmla="*/ 221585 w 648114"/>
              <a:gd name="connsiteY18" fmla="*/ 56198 h 614742"/>
              <a:gd name="connsiteX19" fmla="*/ 217108 w 648114"/>
              <a:gd name="connsiteY19" fmla="*/ 41434 h 614742"/>
              <a:gd name="connsiteX20" fmla="*/ 207012 w 648114"/>
              <a:gd name="connsiteY20" fmla="*/ 18098 h 614742"/>
              <a:gd name="connsiteX21" fmla="*/ 205393 w 648114"/>
              <a:gd name="connsiteY21" fmla="*/ 12668 h 614742"/>
              <a:gd name="connsiteX22" fmla="*/ 199678 w 648114"/>
              <a:gd name="connsiteY22" fmla="*/ 3524 h 614742"/>
              <a:gd name="connsiteX23" fmla="*/ 197011 w 648114"/>
              <a:gd name="connsiteY23" fmla="*/ 0 h 614742"/>
              <a:gd name="connsiteX24" fmla="*/ 187676 w 648114"/>
              <a:gd name="connsiteY24" fmla="*/ 21622 h 614742"/>
              <a:gd name="connsiteX25" fmla="*/ 186628 w 648114"/>
              <a:gd name="connsiteY25" fmla="*/ 35147 h 614742"/>
              <a:gd name="connsiteX26" fmla="*/ 187105 w 648114"/>
              <a:gd name="connsiteY26" fmla="*/ 36195 h 614742"/>
              <a:gd name="connsiteX27" fmla="*/ 187676 w 648114"/>
              <a:gd name="connsiteY27" fmla="*/ 52006 h 614742"/>
              <a:gd name="connsiteX28" fmla="*/ 184342 w 648114"/>
              <a:gd name="connsiteY28" fmla="*/ 65913 h 614742"/>
              <a:gd name="connsiteX29" fmla="*/ 173674 w 648114"/>
              <a:gd name="connsiteY29" fmla="*/ 82201 h 614742"/>
              <a:gd name="connsiteX30" fmla="*/ 114715 w 648114"/>
              <a:gd name="connsiteY30" fmla="*/ 83820 h 614742"/>
              <a:gd name="connsiteX31" fmla="*/ 4701 w 648114"/>
              <a:gd name="connsiteY31" fmla="*/ 86773 h 614742"/>
              <a:gd name="connsiteX32" fmla="*/ 8035 w 648114"/>
              <a:gd name="connsiteY32" fmla="*/ 97060 h 614742"/>
              <a:gd name="connsiteX33" fmla="*/ 3367 w 648114"/>
              <a:gd name="connsiteY33" fmla="*/ 110014 h 614742"/>
              <a:gd name="connsiteX34" fmla="*/ 510 w 648114"/>
              <a:gd name="connsiteY34" fmla="*/ 115729 h 614742"/>
              <a:gd name="connsiteX35" fmla="*/ 3558 w 648114"/>
              <a:gd name="connsiteY35" fmla="*/ 132017 h 614742"/>
              <a:gd name="connsiteX36" fmla="*/ 5368 w 648114"/>
              <a:gd name="connsiteY36" fmla="*/ 137065 h 614742"/>
              <a:gd name="connsiteX37" fmla="*/ 4701 w 648114"/>
              <a:gd name="connsiteY37" fmla="*/ 154019 h 614742"/>
              <a:gd name="connsiteX38" fmla="*/ 3367 w 648114"/>
              <a:gd name="connsiteY38" fmla="*/ 164878 h 614742"/>
              <a:gd name="connsiteX39" fmla="*/ 6415 w 648114"/>
              <a:gd name="connsiteY39" fmla="*/ 178022 h 614742"/>
              <a:gd name="connsiteX40" fmla="*/ 8892 w 648114"/>
              <a:gd name="connsiteY40" fmla="*/ 186309 h 614742"/>
              <a:gd name="connsiteX41" fmla="*/ 9273 w 648114"/>
              <a:gd name="connsiteY41" fmla="*/ 202597 h 614742"/>
              <a:gd name="connsiteX42" fmla="*/ 8987 w 648114"/>
              <a:gd name="connsiteY42" fmla="*/ 210598 h 614742"/>
              <a:gd name="connsiteX43" fmla="*/ 9178 w 648114"/>
              <a:gd name="connsiteY43" fmla="*/ 210979 h 614742"/>
              <a:gd name="connsiteX44" fmla="*/ 32609 w 648114"/>
              <a:gd name="connsiteY44" fmla="*/ 211741 h 614742"/>
              <a:gd name="connsiteX45" fmla="*/ 38610 w 648114"/>
              <a:gd name="connsiteY45" fmla="*/ 211265 h 614742"/>
              <a:gd name="connsiteX46" fmla="*/ 45373 w 648114"/>
              <a:gd name="connsiteY46" fmla="*/ 209931 h 614742"/>
              <a:gd name="connsiteX47" fmla="*/ 63756 w 648114"/>
              <a:gd name="connsiteY47" fmla="*/ 209360 h 614742"/>
              <a:gd name="connsiteX48" fmla="*/ 66042 w 648114"/>
              <a:gd name="connsiteY48" fmla="*/ 210502 h 614742"/>
              <a:gd name="connsiteX49" fmla="*/ 81472 w 648114"/>
              <a:gd name="connsiteY49" fmla="*/ 214694 h 614742"/>
              <a:gd name="connsiteX50" fmla="*/ 97665 w 648114"/>
              <a:gd name="connsiteY50" fmla="*/ 229934 h 614742"/>
              <a:gd name="connsiteX51" fmla="*/ 92331 w 648114"/>
              <a:gd name="connsiteY51" fmla="*/ 245650 h 614742"/>
              <a:gd name="connsiteX52" fmla="*/ 89092 w 648114"/>
              <a:gd name="connsiteY52" fmla="*/ 250793 h 614742"/>
              <a:gd name="connsiteX53" fmla="*/ 98332 w 648114"/>
              <a:gd name="connsiteY53" fmla="*/ 270320 h 614742"/>
              <a:gd name="connsiteX54" fmla="*/ 107190 w 648114"/>
              <a:gd name="connsiteY54" fmla="*/ 296228 h 614742"/>
              <a:gd name="connsiteX55" fmla="*/ 89950 w 648114"/>
              <a:gd name="connsiteY55" fmla="*/ 327755 h 614742"/>
              <a:gd name="connsiteX56" fmla="*/ 78424 w 648114"/>
              <a:gd name="connsiteY56" fmla="*/ 346805 h 614742"/>
              <a:gd name="connsiteX57" fmla="*/ 63851 w 648114"/>
              <a:gd name="connsiteY57" fmla="*/ 362712 h 614742"/>
              <a:gd name="connsiteX58" fmla="*/ 56517 w 648114"/>
              <a:gd name="connsiteY58" fmla="*/ 371189 h 614742"/>
              <a:gd name="connsiteX59" fmla="*/ 53755 w 648114"/>
              <a:gd name="connsiteY59" fmla="*/ 377857 h 614742"/>
              <a:gd name="connsiteX60" fmla="*/ 54802 w 648114"/>
              <a:gd name="connsiteY60" fmla="*/ 378523 h 614742"/>
              <a:gd name="connsiteX61" fmla="*/ 73281 w 648114"/>
              <a:gd name="connsiteY61" fmla="*/ 388430 h 614742"/>
              <a:gd name="connsiteX62" fmla="*/ 87854 w 648114"/>
              <a:gd name="connsiteY62" fmla="*/ 399764 h 614742"/>
              <a:gd name="connsiteX63" fmla="*/ 84806 w 648114"/>
              <a:gd name="connsiteY63" fmla="*/ 416909 h 614742"/>
              <a:gd name="connsiteX64" fmla="*/ 97093 w 648114"/>
              <a:gd name="connsiteY64" fmla="*/ 445103 h 614742"/>
              <a:gd name="connsiteX65" fmla="*/ 97951 w 648114"/>
              <a:gd name="connsiteY65" fmla="*/ 466344 h 614742"/>
              <a:gd name="connsiteX66" fmla="*/ 79186 w 648114"/>
              <a:gd name="connsiteY66" fmla="*/ 466344 h 614742"/>
              <a:gd name="connsiteX67" fmla="*/ 93569 w 648114"/>
              <a:gd name="connsiteY67" fmla="*/ 480250 h 614742"/>
              <a:gd name="connsiteX68" fmla="*/ 102427 w 648114"/>
              <a:gd name="connsiteY68" fmla="*/ 514636 h 614742"/>
              <a:gd name="connsiteX69" fmla="*/ 108238 w 648114"/>
              <a:gd name="connsiteY69" fmla="*/ 533400 h 614742"/>
              <a:gd name="connsiteX70" fmla="*/ 179008 w 648114"/>
              <a:gd name="connsiteY70" fmla="*/ 536162 h 614742"/>
              <a:gd name="connsiteX71" fmla="*/ 199011 w 648114"/>
              <a:gd name="connsiteY71" fmla="*/ 537210 h 614742"/>
              <a:gd name="connsiteX72" fmla="*/ 207202 w 648114"/>
              <a:gd name="connsiteY72" fmla="*/ 535115 h 614742"/>
              <a:gd name="connsiteX73" fmla="*/ 202916 w 648114"/>
              <a:gd name="connsiteY73" fmla="*/ 549497 h 614742"/>
              <a:gd name="connsiteX74" fmla="*/ 201011 w 648114"/>
              <a:gd name="connsiteY74" fmla="*/ 568643 h 614742"/>
              <a:gd name="connsiteX75" fmla="*/ 207679 w 648114"/>
              <a:gd name="connsiteY75" fmla="*/ 590169 h 614742"/>
              <a:gd name="connsiteX76" fmla="*/ 226348 w 648114"/>
              <a:gd name="connsiteY76" fmla="*/ 601504 h 614742"/>
              <a:gd name="connsiteX77" fmla="*/ 225871 w 648114"/>
              <a:gd name="connsiteY77" fmla="*/ 599218 h 614742"/>
              <a:gd name="connsiteX78" fmla="*/ 238635 w 648114"/>
              <a:gd name="connsiteY78" fmla="*/ 605695 h 614742"/>
              <a:gd name="connsiteX79" fmla="*/ 250065 w 648114"/>
              <a:gd name="connsiteY79" fmla="*/ 603599 h 614742"/>
              <a:gd name="connsiteX80" fmla="*/ 258828 w 648114"/>
              <a:gd name="connsiteY80" fmla="*/ 598456 h 614742"/>
              <a:gd name="connsiteX81" fmla="*/ 267781 w 648114"/>
              <a:gd name="connsiteY81" fmla="*/ 592360 h 614742"/>
              <a:gd name="connsiteX82" fmla="*/ 270544 w 648114"/>
              <a:gd name="connsiteY82" fmla="*/ 585692 h 614742"/>
              <a:gd name="connsiteX83" fmla="*/ 282259 w 648114"/>
              <a:gd name="connsiteY83" fmla="*/ 573215 h 614742"/>
              <a:gd name="connsiteX84" fmla="*/ 291213 w 648114"/>
              <a:gd name="connsiteY84" fmla="*/ 574548 h 614742"/>
              <a:gd name="connsiteX85" fmla="*/ 302738 w 648114"/>
              <a:gd name="connsiteY85" fmla="*/ 573977 h 614742"/>
              <a:gd name="connsiteX86" fmla="*/ 305596 w 648114"/>
              <a:gd name="connsiteY86" fmla="*/ 570738 h 614742"/>
              <a:gd name="connsiteX87" fmla="*/ 321407 w 648114"/>
              <a:gd name="connsiteY87" fmla="*/ 566642 h 614742"/>
              <a:gd name="connsiteX88" fmla="*/ 340552 w 648114"/>
              <a:gd name="connsiteY88" fmla="*/ 575691 h 614742"/>
              <a:gd name="connsiteX89" fmla="*/ 355411 w 648114"/>
              <a:gd name="connsiteY89" fmla="*/ 585788 h 614742"/>
              <a:gd name="connsiteX90" fmla="*/ 359317 w 648114"/>
              <a:gd name="connsiteY90" fmla="*/ 590074 h 614742"/>
              <a:gd name="connsiteX91" fmla="*/ 378748 w 648114"/>
              <a:gd name="connsiteY91" fmla="*/ 592741 h 614742"/>
              <a:gd name="connsiteX92" fmla="*/ 385606 w 648114"/>
              <a:gd name="connsiteY92" fmla="*/ 589407 h 614742"/>
              <a:gd name="connsiteX93" fmla="*/ 406084 w 648114"/>
              <a:gd name="connsiteY93" fmla="*/ 585121 h 614742"/>
              <a:gd name="connsiteX94" fmla="*/ 407132 w 648114"/>
              <a:gd name="connsiteY94" fmla="*/ 585788 h 614742"/>
              <a:gd name="connsiteX95" fmla="*/ 423706 w 648114"/>
              <a:gd name="connsiteY95" fmla="*/ 592074 h 614742"/>
              <a:gd name="connsiteX96" fmla="*/ 437422 w 648114"/>
              <a:gd name="connsiteY96" fmla="*/ 579025 h 614742"/>
              <a:gd name="connsiteX97" fmla="*/ 441898 w 648114"/>
              <a:gd name="connsiteY97" fmla="*/ 574167 h 614742"/>
              <a:gd name="connsiteX98" fmla="*/ 452852 w 648114"/>
              <a:gd name="connsiteY98" fmla="*/ 568928 h 614742"/>
              <a:gd name="connsiteX99" fmla="*/ 456186 w 648114"/>
              <a:gd name="connsiteY99" fmla="*/ 575977 h 614742"/>
              <a:gd name="connsiteX100" fmla="*/ 447994 w 648114"/>
              <a:gd name="connsiteY100" fmla="*/ 597218 h 614742"/>
              <a:gd name="connsiteX101" fmla="*/ 444661 w 648114"/>
              <a:gd name="connsiteY101" fmla="*/ 600361 h 614742"/>
              <a:gd name="connsiteX102" fmla="*/ 438850 w 648114"/>
              <a:gd name="connsiteY102" fmla="*/ 607219 h 614742"/>
              <a:gd name="connsiteX103" fmla="*/ 439327 w 648114"/>
              <a:gd name="connsiteY103" fmla="*/ 608171 h 614742"/>
              <a:gd name="connsiteX104" fmla="*/ 452662 w 648114"/>
              <a:gd name="connsiteY104" fmla="*/ 614648 h 614742"/>
              <a:gd name="connsiteX105" fmla="*/ 467235 w 648114"/>
              <a:gd name="connsiteY105" fmla="*/ 613505 h 614742"/>
              <a:gd name="connsiteX106" fmla="*/ 480379 w 648114"/>
              <a:gd name="connsiteY106" fmla="*/ 612934 h 614742"/>
              <a:gd name="connsiteX107" fmla="*/ 479046 w 648114"/>
              <a:gd name="connsiteY107" fmla="*/ 605599 h 614742"/>
              <a:gd name="connsiteX108" fmla="*/ 476188 w 648114"/>
              <a:gd name="connsiteY108" fmla="*/ 601504 h 614742"/>
              <a:gd name="connsiteX109" fmla="*/ 473236 w 648114"/>
              <a:gd name="connsiteY109" fmla="*/ 593407 h 614742"/>
              <a:gd name="connsiteX110" fmla="*/ 475426 w 648114"/>
              <a:gd name="connsiteY110" fmla="*/ 579120 h 614742"/>
              <a:gd name="connsiteX111" fmla="*/ 480951 w 648114"/>
              <a:gd name="connsiteY111" fmla="*/ 562070 h 614742"/>
              <a:gd name="connsiteX112" fmla="*/ 485999 w 648114"/>
              <a:gd name="connsiteY112" fmla="*/ 553403 h 614742"/>
              <a:gd name="connsiteX113" fmla="*/ 487523 w 648114"/>
              <a:gd name="connsiteY113" fmla="*/ 549878 h 614742"/>
              <a:gd name="connsiteX114" fmla="*/ 496477 w 648114"/>
              <a:gd name="connsiteY114" fmla="*/ 543115 h 614742"/>
              <a:gd name="connsiteX115" fmla="*/ 500191 w 648114"/>
              <a:gd name="connsiteY115" fmla="*/ 541401 h 614742"/>
              <a:gd name="connsiteX116" fmla="*/ 504954 w 648114"/>
              <a:gd name="connsiteY116" fmla="*/ 536257 h 614742"/>
              <a:gd name="connsiteX117" fmla="*/ 510193 w 648114"/>
              <a:gd name="connsiteY117" fmla="*/ 529590 h 614742"/>
              <a:gd name="connsiteX118" fmla="*/ 510193 w 648114"/>
              <a:gd name="connsiteY118" fmla="*/ 522923 h 614742"/>
              <a:gd name="connsiteX119" fmla="*/ 508383 w 648114"/>
              <a:gd name="connsiteY119" fmla="*/ 516827 h 614742"/>
              <a:gd name="connsiteX120" fmla="*/ 520003 w 648114"/>
              <a:gd name="connsiteY120" fmla="*/ 504825 h 614742"/>
              <a:gd name="connsiteX121" fmla="*/ 528862 w 648114"/>
              <a:gd name="connsiteY121" fmla="*/ 496253 h 614742"/>
              <a:gd name="connsiteX122" fmla="*/ 531814 w 648114"/>
              <a:gd name="connsiteY122" fmla="*/ 492823 h 614742"/>
              <a:gd name="connsiteX123" fmla="*/ 549531 w 648114"/>
              <a:gd name="connsiteY123" fmla="*/ 488347 h 614742"/>
              <a:gd name="connsiteX124" fmla="*/ 554103 w 648114"/>
              <a:gd name="connsiteY124" fmla="*/ 481394 h 614742"/>
              <a:gd name="connsiteX125" fmla="*/ 557532 w 648114"/>
              <a:gd name="connsiteY125" fmla="*/ 475107 h 614742"/>
              <a:gd name="connsiteX126" fmla="*/ 563818 w 648114"/>
              <a:gd name="connsiteY126" fmla="*/ 459391 h 614742"/>
              <a:gd name="connsiteX127" fmla="*/ 570486 w 648114"/>
              <a:gd name="connsiteY127" fmla="*/ 447961 h 614742"/>
              <a:gd name="connsiteX128" fmla="*/ 574201 w 648114"/>
              <a:gd name="connsiteY128" fmla="*/ 444818 h 614742"/>
              <a:gd name="connsiteX129" fmla="*/ 584773 w 648114"/>
              <a:gd name="connsiteY129" fmla="*/ 442246 h 614742"/>
              <a:gd name="connsiteX130" fmla="*/ 589917 w 648114"/>
              <a:gd name="connsiteY130" fmla="*/ 442532 h 614742"/>
              <a:gd name="connsiteX131" fmla="*/ 595346 w 648114"/>
              <a:gd name="connsiteY131" fmla="*/ 433483 h 614742"/>
              <a:gd name="connsiteX132" fmla="*/ 595537 w 648114"/>
              <a:gd name="connsiteY132" fmla="*/ 432340 h 614742"/>
              <a:gd name="connsiteX133" fmla="*/ 600299 w 648114"/>
              <a:gd name="connsiteY133" fmla="*/ 421196 h 614742"/>
              <a:gd name="connsiteX134" fmla="*/ 602966 w 648114"/>
              <a:gd name="connsiteY134" fmla="*/ 415766 h 614742"/>
              <a:gd name="connsiteX135" fmla="*/ 602871 w 648114"/>
              <a:gd name="connsiteY135" fmla="*/ 407765 h 614742"/>
              <a:gd name="connsiteX136" fmla="*/ 602871 w 648114"/>
              <a:gd name="connsiteY136" fmla="*/ 398812 h 614742"/>
              <a:gd name="connsiteX137" fmla="*/ 608205 w 648114"/>
              <a:gd name="connsiteY137" fmla="*/ 389858 h 614742"/>
              <a:gd name="connsiteX138" fmla="*/ 610015 w 648114"/>
              <a:gd name="connsiteY138" fmla="*/ 387382 h 614742"/>
              <a:gd name="connsiteX139" fmla="*/ 610110 w 648114"/>
              <a:gd name="connsiteY139" fmla="*/ 374333 h 614742"/>
              <a:gd name="connsiteX140" fmla="*/ 614777 w 648114"/>
              <a:gd name="connsiteY140" fmla="*/ 363760 h 614742"/>
              <a:gd name="connsiteX141" fmla="*/ 615539 w 648114"/>
              <a:gd name="connsiteY141" fmla="*/ 362998 h 614742"/>
              <a:gd name="connsiteX142" fmla="*/ 620492 w 648114"/>
              <a:gd name="connsiteY142" fmla="*/ 353949 h 614742"/>
              <a:gd name="connsiteX143" fmla="*/ 622588 w 648114"/>
              <a:gd name="connsiteY143" fmla="*/ 349282 h 614742"/>
              <a:gd name="connsiteX144" fmla="*/ 625255 w 648114"/>
              <a:gd name="connsiteY144" fmla="*/ 338900 h 614742"/>
              <a:gd name="connsiteX145" fmla="*/ 630874 w 648114"/>
              <a:gd name="connsiteY145" fmla="*/ 326327 h 614742"/>
              <a:gd name="connsiteX146" fmla="*/ 631636 w 648114"/>
              <a:gd name="connsiteY146" fmla="*/ 324612 h 614742"/>
              <a:gd name="connsiteX147" fmla="*/ 628493 w 648114"/>
              <a:gd name="connsiteY147" fmla="*/ 319564 h 614742"/>
              <a:gd name="connsiteX148" fmla="*/ 624683 w 648114"/>
              <a:gd name="connsiteY148" fmla="*/ 311182 h 614742"/>
              <a:gd name="connsiteX149" fmla="*/ 623731 w 648114"/>
              <a:gd name="connsiteY149" fmla="*/ 305657 h 614742"/>
              <a:gd name="connsiteX150" fmla="*/ 624588 w 648114"/>
              <a:gd name="connsiteY150" fmla="*/ 290989 h 614742"/>
              <a:gd name="connsiteX151" fmla="*/ 624778 w 648114"/>
              <a:gd name="connsiteY151" fmla="*/ 290322 h 614742"/>
              <a:gd name="connsiteX152" fmla="*/ 622492 w 648114"/>
              <a:gd name="connsiteY152" fmla="*/ 278416 h 614742"/>
              <a:gd name="connsiteX153" fmla="*/ 623350 w 648114"/>
              <a:gd name="connsiteY153" fmla="*/ 267272 h 614742"/>
              <a:gd name="connsiteX154" fmla="*/ 624112 w 648114"/>
              <a:gd name="connsiteY154" fmla="*/ 265843 h 614742"/>
              <a:gd name="connsiteX155" fmla="*/ 621730 w 648114"/>
              <a:gd name="connsiteY155" fmla="*/ 259842 h 614742"/>
              <a:gd name="connsiteX156" fmla="*/ 622111 w 648114"/>
              <a:gd name="connsiteY156" fmla="*/ 248507 h 614742"/>
              <a:gd name="connsiteX157" fmla="*/ 622778 w 648114"/>
              <a:gd name="connsiteY157" fmla="*/ 247364 h 614742"/>
              <a:gd name="connsiteX158" fmla="*/ 621159 w 648114"/>
              <a:gd name="connsiteY158" fmla="*/ 243935 h 614742"/>
              <a:gd name="connsiteX159" fmla="*/ 619444 w 648114"/>
              <a:gd name="connsiteY159" fmla="*/ 231743 h 614742"/>
              <a:gd name="connsiteX160" fmla="*/ 620206 w 648114"/>
              <a:gd name="connsiteY160" fmla="*/ 229362 h 614742"/>
              <a:gd name="connsiteX161" fmla="*/ 625064 w 648114"/>
              <a:gd name="connsiteY161" fmla="*/ 215741 h 614742"/>
              <a:gd name="connsiteX162" fmla="*/ 625636 w 648114"/>
              <a:gd name="connsiteY162" fmla="*/ 207931 h 614742"/>
              <a:gd name="connsiteX163" fmla="*/ 625445 w 648114"/>
              <a:gd name="connsiteY163" fmla="*/ 203835 h 614742"/>
              <a:gd name="connsiteX164" fmla="*/ 627350 w 648114"/>
              <a:gd name="connsiteY164" fmla="*/ 190500 h 614742"/>
              <a:gd name="connsiteX165" fmla="*/ 631541 w 648114"/>
              <a:gd name="connsiteY165" fmla="*/ 183547 h 614742"/>
              <a:gd name="connsiteX166" fmla="*/ 635446 w 648114"/>
              <a:gd name="connsiteY166" fmla="*/ 178213 h 614742"/>
              <a:gd name="connsiteX167" fmla="*/ 638304 w 648114"/>
              <a:gd name="connsiteY167" fmla="*/ 169926 h 614742"/>
              <a:gd name="connsiteX168" fmla="*/ 638304 w 648114"/>
              <a:gd name="connsiteY168" fmla="*/ 169545 h 614742"/>
              <a:gd name="connsiteX169" fmla="*/ 644114 w 648114"/>
              <a:gd name="connsiteY169" fmla="*/ 155353 h 614742"/>
              <a:gd name="connsiteX170" fmla="*/ 647543 w 648114"/>
              <a:gd name="connsiteY170" fmla="*/ 147733 h 614742"/>
              <a:gd name="connsiteX171" fmla="*/ 648115 w 648114"/>
              <a:gd name="connsiteY171" fmla="*/ 146304 h 614742"/>
              <a:gd name="connsiteX172" fmla="*/ 517527 w 648114"/>
              <a:gd name="connsiteY172" fmla="*/ 137636 h 61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648114" h="614742">
                <a:moveTo>
                  <a:pt x="517527" y="137636"/>
                </a:moveTo>
                <a:cubicBezTo>
                  <a:pt x="427611" y="131731"/>
                  <a:pt x="315787" y="124397"/>
                  <a:pt x="308929" y="124397"/>
                </a:cubicBezTo>
                <a:cubicBezTo>
                  <a:pt x="305691" y="124397"/>
                  <a:pt x="303119" y="124492"/>
                  <a:pt x="301119" y="124587"/>
                </a:cubicBezTo>
                <a:cubicBezTo>
                  <a:pt x="295309" y="124873"/>
                  <a:pt x="292070" y="124968"/>
                  <a:pt x="288546" y="121158"/>
                </a:cubicBezTo>
                <a:cubicBezTo>
                  <a:pt x="286736" y="119158"/>
                  <a:pt x="285212" y="119348"/>
                  <a:pt x="282164" y="119920"/>
                </a:cubicBezTo>
                <a:cubicBezTo>
                  <a:pt x="281212" y="120110"/>
                  <a:pt x="280259" y="120206"/>
                  <a:pt x="279307" y="120301"/>
                </a:cubicBezTo>
                <a:cubicBezTo>
                  <a:pt x="274544" y="120682"/>
                  <a:pt x="273211" y="116777"/>
                  <a:pt x="272258" y="113919"/>
                </a:cubicBezTo>
                <a:cubicBezTo>
                  <a:pt x="271877" y="112681"/>
                  <a:pt x="271401" y="111443"/>
                  <a:pt x="270829" y="110204"/>
                </a:cubicBezTo>
                <a:cubicBezTo>
                  <a:pt x="270734" y="110014"/>
                  <a:pt x="270639" y="109919"/>
                  <a:pt x="270544" y="109823"/>
                </a:cubicBezTo>
                <a:cubicBezTo>
                  <a:pt x="269972" y="109728"/>
                  <a:pt x="268067" y="110681"/>
                  <a:pt x="267019" y="111157"/>
                </a:cubicBezTo>
                <a:cubicBezTo>
                  <a:pt x="265400" y="111919"/>
                  <a:pt x="263590" y="112871"/>
                  <a:pt x="261685" y="113157"/>
                </a:cubicBezTo>
                <a:cubicBezTo>
                  <a:pt x="256542" y="113919"/>
                  <a:pt x="255494" y="108299"/>
                  <a:pt x="254732" y="104585"/>
                </a:cubicBezTo>
                <a:cubicBezTo>
                  <a:pt x="254351" y="102394"/>
                  <a:pt x="253875" y="100203"/>
                  <a:pt x="253018" y="98774"/>
                </a:cubicBezTo>
                <a:cubicBezTo>
                  <a:pt x="251970" y="96869"/>
                  <a:pt x="248922" y="94869"/>
                  <a:pt x="245779" y="92773"/>
                </a:cubicBezTo>
                <a:cubicBezTo>
                  <a:pt x="242350" y="90488"/>
                  <a:pt x="238540" y="87916"/>
                  <a:pt x="235777" y="84677"/>
                </a:cubicBezTo>
                <a:cubicBezTo>
                  <a:pt x="233587" y="82106"/>
                  <a:pt x="231872" y="81248"/>
                  <a:pt x="230158" y="80486"/>
                </a:cubicBezTo>
                <a:cubicBezTo>
                  <a:pt x="228253" y="79629"/>
                  <a:pt x="226157" y="78677"/>
                  <a:pt x="224919" y="75533"/>
                </a:cubicBezTo>
                <a:cubicBezTo>
                  <a:pt x="224633" y="74867"/>
                  <a:pt x="224347" y="74104"/>
                  <a:pt x="223966" y="73343"/>
                </a:cubicBezTo>
                <a:cubicBezTo>
                  <a:pt x="221966" y="68580"/>
                  <a:pt x="219109" y="62008"/>
                  <a:pt x="221585" y="56198"/>
                </a:cubicBezTo>
                <a:cubicBezTo>
                  <a:pt x="223490" y="51435"/>
                  <a:pt x="220633" y="44006"/>
                  <a:pt x="217108" y="41434"/>
                </a:cubicBezTo>
                <a:cubicBezTo>
                  <a:pt x="213013" y="38576"/>
                  <a:pt x="210155" y="29147"/>
                  <a:pt x="207012" y="18098"/>
                </a:cubicBezTo>
                <a:cubicBezTo>
                  <a:pt x="206345" y="15907"/>
                  <a:pt x="205869" y="13906"/>
                  <a:pt x="205393" y="12668"/>
                </a:cubicBezTo>
                <a:cubicBezTo>
                  <a:pt x="204345" y="9430"/>
                  <a:pt x="201868" y="6287"/>
                  <a:pt x="199678" y="3524"/>
                </a:cubicBezTo>
                <a:cubicBezTo>
                  <a:pt x="198725" y="2286"/>
                  <a:pt x="197773" y="1143"/>
                  <a:pt x="197011" y="0"/>
                </a:cubicBezTo>
                <a:cubicBezTo>
                  <a:pt x="195868" y="9335"/>
                  <a:pt x="192724" y="16573"/>
                  <a:pt x="187676" y="21622"/>
                </a:cubicBezTo>
                <a:cubicBezTo>
                  <a:pt x="183009" y="26194"/>
                  <a:pt x="183199" y="27623"/>
                  <a:pt x="186628" y="35147"/>
                </a:cubicBezTo>
                <a:lnTo>
                  <a:pt x="187105" y="36195"/>
                </a:lnTo>
                <a:cubicBezTo>
                  <a:pt x="190343" y="43148"/>
                  <a:pt x="192248" y="47435"/>
                  <a:pt x="187676" y="52006"/>
                </a:cubicBezTo>
                <a:cubicBezTo>
                  <a:pt x="185581" y="54197"/>
                  <a:pt x="184342" y="59055"/>
                  <a:pt x="184342" y="65913"/>
                </a:cubicBezTo>
                <a:cubicBezTo>
                  <a:pt x="184342" y="76105"/>
                  <a:pt x="180342" y="82201"/>
                  <a:pt x="173674" y="82201"/>
                </a:cubicBezTo>
                <a:cubicBezTo>
                  <a:pt x="170912" y="82201"/>
                  <a:pt x="144909" y="82963"/>
                  <a:pt x="114715" y="83820"/>
                </a:cubicBezTo>
                <a:cubicBezTo>
                  <a:pt x="72900" y="85058"/>
                  <a:pt x="22036" y="86487"/>
                  <a:pt x="4701" y="86773"/>
                </a:cubicBezTo>
                <a:cubicBezTo>
                  <a:pt x="6511" y="90106"/>
                  <a:pt x="8035" y="93821"/>
                  <a:pt x="8035" y="97060"/>
                </a:cubicBezTo>
                <a:cubicBezTo>
                  <a:pt x="8035" y="101156"/>
                  <a:pt x="5653" y="105632"/>
                  <a:pt x="3367" y="110014"/>
                </a:cubicBezTo>
                <a:cubicBezTo>
                  <a:pt x="2320" y="111919"/>
                  <a:pt x="1367" y="113824"/>
                  <a:pt x="510" y="115729"/>
                </a:cubicBezTo>
                <a:cubicBezTo>
                  <a:pt x="-1109" y="119444"/>
                  <a:pt x="1462" y="126397"/>
                  <a:pt x="3558" y="132017"/>
                </a:cubicBezTo>
                <a:cubicBezTo>
                  <a:pt x="4225" y="133826"/>
                  <a:pt x="4891" y="135541"/>
                  <a:pt x="5368" y="137065"/>
                </a:cubicBezTo>
                <a:cubicBezTo>
                  <a:pt x="6796" y="141732"/>
                  <a:pt x="5749" y="148019"/>
                  <a:pt x="4701" y="154019"/>
                </a:cubicBezTo>
                <a:cubicBezTo>
                  <a:pt x="4034" y="157734"/>
                  <a:pt x="3367" y="161639"/>
                  <a:pt x="3367" y="164878"/>
                </a:cubicBezTo>
                <a:cubicBezTo>
                  <a:pt x="3367" y="169736"/>
                  <a:pt x="4891" y="173927"/>
                  <a:pt x="6415" y="178022"/>
                </a:cubicBezTo>
                <a:cubicBezTo>
                  <a:pt x="7368" y="180689"/>
                  <a:pt x="8416" y="183452"/>
                  <a:pt x="8892" y="186309"/>
                </a:cubicBezTo>
                <a:cubicBezTo>
                  <a:pt x="9844" y="191167"/>
                  <a:pt x="9559" y="196977"/>
                  <a:pt x="9273" y="202597"/>
                </a:cubicBezTo>
                <a:cubicBezTo>
                  <a:pt x="9178" y="205264"/>
                  <a:pt x="8987" y="208026"/>
                  <a:pt x="8987" y="210598"/>
                </a:cubicBezTo>
                <a:cubicBezTo>
                  <a:pt x="8987" y="210693"/>
                  <a:pt x="8987" y="210884"/>
                  <a:pt x="9178" y="210979"/>
                </a:cubicBezTo>
                <a:cubicBezTo>
                  <a:pt x="12130" y="213646"/>
                  <a:pt x="26513" y="212312"/>
                  <a:pt x="32609" y="211741"/>
                </a:cubicBezTo>
                <a:cubicBezTo>
                  <a:pt x="35276" y="211455"/>
                  <a:pt x="37372" y="211265"/>
                  <a:pt x="38610" y="211265"/>
                </a:cubicBezTo>
                <a:cubicBezTo>
                  <a:pt x="40229" y="211265"/>
                  <a:pt x="42706" y="210598"/>
                  <a:pt x="45373" y="209931"/>
                </a:cubicBezTo>
                <a:cubicBezTo>
                  <a:pt x="51183" y="208502"/>
                  <a:pt x="58422" y="206693"/>
                  <a:pt x="63756" y="209360"/>
                </a:cubicBezTo>
                <a:cubicBezTo>
                  <a:pt x="64518" y="209741"/>
                  <a:pt x="65280" y="210122"/>
                  <a:pt x="66042" y="210502"/>
                </a:cubicBezTo>
                <a:cubicBezTo>
                  <a:pt x="71281" y="213170"/>
                  <a:pt x="74138" y="214694"/>
                  <a:pt x="81472" y="214694"/>
                </a:cubicBezTo>
                <a:cubicBezTo>
                  <a:pt x="93093" y="214694"/>
                  <a:pt x="95760" y="221933"/>
                  <a:pt x="97665" y="229934"/>
                </a:cubicBezTo>
                <a:cubicBezTo>
                  <a:pt x="99284" y="236887"/>
                  <a:pt x="95474" y="241745"/>
                  <a:pt x="92331" y="245650"/>
                </a:cubicBezTo>
                <a:cubicBezTo>
                  <a:pt x="90807" y="247555"/>
                  <a:pt x="89378" y="249365"/>
                  <a:pt x="89092" y="250793"/>
                </a:cubicBezTo>
                <a:cubicBezTo>
                  <a:pt x="88140" y="254984"/>
                  <a:pt x="94331" y="266319"/>
                  <a:pt x="98332" y="270320"/>
                </a:cubicBezTo>
                <a:cubicBezTo>
                  <a:pt x="103761" y="275749"/>
                  <a:pt x="109381" y="285845"/>
                  <a:pt x="107190" y="296228"/>
                </a:cubicBezTo>
                <a:cubicBezTo>
                  <a:pt x="104904" y="307086"/>
                  <a:pt x="95284" y="322421"/>
                  <a:pt x="89950" y="327755"/>
                </a:cubicBezTo>
                <a:cubicBezTo>
                  <a:pt x="85092" y="332613"/>
                  <a:pt x="78424" y="339281"/>
                  <a:pt x="78424" y="346805"/>
                </a:cubicBezTo>
                <a:cubicBezTo>
                  <a:pt x="78424" y="356711"/>
                  <a:pt x="72995" y="362712"/>
                  <a:pt x="63851" y="362712"/>
                </a:cubicBezTo>
                <a:cubicBezTo>
                  <a:pt x="61089" y="362712"/>
                  <a:pt x="56517" y="371189"/>
                  <a:pt x="56517" y="371189"/>
                </a:cubicBezTo>
                <a:cubicBezTo>
                  <a:pt x="56517" y="371189"/>
                  <a:pt x="54612" y="374333"/>
                  <a:pt x="53755" y="377857"/>
                </a:cubicBezTo>
                <a:cubicBezTo>
                  <a:pt x="54136" y="378143"/>
                  <a:pt x="54326" y="378143"/>
                  <a:pt x="54802" y="378523"/>
                </a:cubicBezTo>
                <a:cubicBezTo>
                  <a:pt x="59565" y="382143"/>
                  <a:pt x="67280" y="386906"/>
                  <a:pt x="73281" y="388430"/>
                </a:cubicBezTo>
                <a:cubicBezTo>
                  <a:pt x="79282" y="389954"/>
                  <a:pt x="83377" y="392906"/>
                  <a:pt x="87854" y="399764"/>
                </a:cubicBezTo>
                <a:cubicBezTo>
                  <a:pt x="92331" y="406622"/>
                  <a:pt x="84997" y="410909"/>
                  <a:pt x="84806" y="416909"/>
                </a:cubicBezTo>
                <a:cubicBezTo>
                  <a:pt x="84616" y="422910"/>
                  <a:pt x="94522" y="439674"/>
                  <a:pt x="97093" y="445103"/>
                </a:cubicBezTo>
                <a:cubicBezTo>
                  <a:pt x="99665" y="450628"/>
                  <a:pt x="99951" y="465582"/>
                  <a:pt x="97951" y="466344"/>
                </a:cubicBezTo>
                <a:cubicBezTo>
                  <a:pt x="95855" y="467011"/>
                  <a:pt x="80996" y="461200"/>
                  <a:pt x="79186" y="466344"/>
                </a:cubicBezTo>
                <a:cubicBezTo>
                  <a:pt x="77281" y="471488"/>
                  <a:pt x="88616" y="476822"/>
                  <a:pt x="93569" y="480250"/>
                </a:cubicBezTo>
                <a:cubicBezTo>
                  <a:pt x="98522" y="483680"/>
                  <a:pt x="102427" y="507302"/>
                  <a:pt x="102427" y="514636"/>
                </a:cubicBezTo>
                <a:cubicBezTo>
                  <a:pt x="102427" y="521970"/>
                  <a:pt x="104332" y="530352"/>
                  <a:pt x="108238" y="533400"/>
                </a:cubicBezTo>
                <a:cubicBezTo>
                  <a:pt x="112143" y="536448"/>
                  <a:pt x="174246" y="535781"/>
                  <a:pt x="179008" y="536162"/>
                </a:cubicBezTo>
                <a:cubicBezTo>
                  <a:pt x="183771" y="536543"/>
                  <a:pt x="196439" y="538924"/>
                  <a:pt x="199011" y="537210"/>
                </a:cubicBezTo>
                <a:cubicBezTo>
                  <a:pt x="201583" y="535496"/>
                  <a:pt x="205012" y="531400"/>
                  <a:pt x="207202" y="535115"/>
                </a:cubicBezTo>
                <a:cubicBezTo>
                  <a:pt x="209393" y="538924"/>
                  <a:pt x="205202" y="547402"/>
                  <a:pt x="202916" y="549497"/>
                </a:cubicBezTo>
                <a:cubicBezTo>
                  <a:pt x="200725" y="551593"/>
                  <a:pt x="198820" y="560642"/>
                  <a:pt x="201011" y="568643"/>
                </a:cubicBezTo>
                <a:cubicBezTo>
                  <a:pt x="203202" y="576644"/>
                  <a:pt x="205107" y="583216"/>
                  <a:pt x="207679" y="590169"/>
                </a:cubicBezTo>
                <a:cubicBezTo>
                  <a:pt x="209584" y="595408"/>
                  <a:pt x="218918" y="599027"/>
                  <a:pt x="226348" y="601504"/>
                </a:cubicBezTo>
                <a:cubicBezTo>
                  <a:pt x="226252" y="600742"/>
                  <a:pt x="226062" y="599980"/>
                  <a:pt x="225871" y="599218"/>
                </a:cubicBezTo>
                <a:cubicBezTo>
                  <a:pt x="230539" y="601123"/>
                  <a:pt x="235396" y="603790"/>
                  <a:pt x="238635" y="605695"/>
                </a:cubicBezTo>
                <a:cubicBezTo>
                  <a:pt x="242254" y="607790"/>
                  <a:pt x="245398" y="608267"/>
                  <a:pt x="250065" y="603599"/>
                </a:cubicBezTo>
                <a:cubicBezTo>
                  <a:pt x="252541" y="601123"/>
                  <a:pt x="255780" y="599789"/>
                  <a:pt x="258828" y="598456"/>
                </a:cubicBezTo>
                <a:cubicBezTo>
                  <a:pt x="262543" y="596932"/>
                  <a:pt x="265972" y="595503"/>
                  <a:pt x="267781" y="592360"/>
                </a:cubicBezTo>
                <a:cubicBezTo>
                  <a:pt x="268924" y="590455"/>
                  <a:pt x="269782" y="588074"/>
                  <a:pt x="270544" y="585692"/>
                </a:cubicBezTo>
                <a:cubicBezTo>
                  <a:pt x="272639" y="579787"/>
                  <a:pt x="274925" y="573215"/>
                  <a:pt x="282259" y="573215"/>
                </a:cubicBezTo>
                <a:cubicBezTo>
                  <a:pt x="285307" y="573215"/>
                  <a:pt x="288260" y="573881"/>
                  <a:pt x="291213" y="574548"/>
                </a:cubicBezTo>
                <a:cubicBezTo>
                  <a:pt x="296833" y="575786"/>
                  <a:pt x="300452" y="576358"/>
                  <a:pt x="302738" y="573977"/>
                </a:cubicBezTo>
                <a:cubicBezTo>
                  <a:pt x="303786" y="572929"/>
                  <a:pt x="304738" y="571786"/>
                  <a:pt x="305596" y="570738"/>
                </a:cubicBezTo>
                <a:cubicBezTo>
                  <a:pt x="309025" y="566642"/>
                  <a:pt x="313597" y="561118"/>
                  <a:pt x="321407" y="566642"/>
                </a:cubicBezTo>
                <a:cubicBezTo>
                  <a:pt x="328170" y="571405"/>
                  <a:pt x="334742" y="575691"/>
                  <a:pt x="340552" y="575691"/>
                </a:cubicBezTo>
                <a:cubicBezTo>
                  <a:pt x="346648" y="575691"/>
                  <a:pt x="351125" y="580835"/>
                  <a:pt x="355411" y="585788"/>
                </a:cubicBezTo>
                <a:cubicBezTo>
                  <a:pt x="356650" y="587216"/>
                  <a:pt x="357983" y="588740"/>
                  <a:pt x="359317" y="590074"/>
                </a:cubicBezTo>
                <a:cubicBezTo>
                  <a:pt x="364270" y="595027"/>
                  <a:pt x="374747" y="593407"/>
                  <a:pt x="378748" y="592741"/>
                </a:cubicBezTo>
                <a:cubicBezTo>
                  <a:pt x="380272" y="592455"/>
                  <a:pt x="383034" y="590931"/>
                  <a:pt x="385606" y="589407"/>
                </a:cubicBezTo>
                <a:cubicBezTo>
                  <a:pt x="391892" y="585788"/>
                  <a:pt x="399703" y="581311"/>
                  <a:pt x="406084" y="585121"/>
                </a:cubicBezTo>
                <a:lnTo>
                  <a:pt x="407132" y="585788"/>
                </a:lnTo>
                <a:cubicBezTo>
                  <a:pt x="413609" y="589693"/>
                  <a:pt x="419800" y="593407"/>
                  <a:pt x="423706" y="592074"/>
                </a:cubicBezTo>
                <a:cubicBezTo>
                  <a:pt x="426944" y="590931"/>
                  <a:pt x="433516" y="583502"/>
                  <a:pt x="437422" y="579025"/>
                </a:cubicBezTo>
                <a:cubicBezTo>
                  <a:pt x="439231" y="577024"/>
                  <a:pt x="440755" y="575310"/>
                  <a:pt x="441898" y="574167"/>
                </a:cubicBezTo>
                <a:cubicBezTo>
                  <a:pt x="446566" y="569405"/>
                  <a:pt x="450090" y="567785"/>
                  <a:pt x="452852" y="568928"/>
                </a:cubicBezTo>
                <a:cubicBezTo>
                  <a:pt x="455043" y="569881"/>
                  <a:pt x="456186" y="572167"/>
                  <a:pt x="456186" y="575977"/>
                </a:cubicBezTo>
                <a:cubicBezTo>
                  <a:pt x="456186" y="585026"/>
                  <a:pt x="453709" y="591598"/>
                  <a:pt x="447994" y="597218"/>
                </a:cubicBezTo>
                <a:cubicBezTo>
                  <a:pt x="446947" y="598265"/>
                  <a:pt x="445804" y="599313"/>
                  <a:pt x="444661" y="600361"/>
                </a:cubicBezTo>
                <a:cubicBezTo>
                  <a:pt x="442089" y="602742"/>
                  <a:pt x="438850" y="605599"/>
                  <a:pt x="438850" y="607219"/>
                </a:cubicBezTo>
                <a:cubicBezTo>
                  <a:pt x="438850" y="607314"/>
                  <a:pt x="438850" y="607600"/>
                  <a:pt x="439327" y="608171"/>
                </a:cubicBezTo>
                <a:cubicBezTo>
                  <a:pt x="443518" y="612362"/>
                  <a:pt x="450852" y="615315"/>
                  <a:pt x="452662" y="614648"/>
                </a:cubicBezTo>
                <a:cubicBezTo>
                  <a:pt x="454662" y="613886"/>
                  <a:pt x="459234" y="613791"/>
                  <a:pt x="467235" y="613505"/>
                </a:cubicBezTo>
                <a:cubicBezTo>
                  <a:pt x="471712" y="613410"/>
                  <a:pt x="476665" y="613220"/>
                  <a:pt x="480379" y="612934"/>
                </a:cubicBezTo>
                <a:cubicBezTo>
                  <a:pt x="479522" y="610743"/>
                  <a:pt x="479046" y="608362"/>
                  <a:pt x="479046" y="605599"/>
                </a:cubicBezTo>
                <a:cubicBezTo>
                  <a:pt x="479046" y="604361"/>
                  <a:pt x="477522" y="602837"/>
                  <a:pt x="476188" y="601504"/>
                </a:cubicBezTo>
                <a:cubicBezTo>
                  <a:pt x="474188" y="599503"/>
                  <a:pt x="471426" y="596741"/>
                  <a:pt x="473236" y="593407"/>
                </a:cubicBezTo>
                <a:cubicBezTo>
                  <a:pt x="474855" y="590360"/>
                  <a:pt x="476188" y="583787"/>
                  <a:pt x="475426" y="579120"/>
                </a:cubicBezTo>
                <a:cubicBezTo>
                  <a:pt x="474474" y="572834"/>
                  <a:pt x="476474" y="566547"/>
                  <a:pt x="480951" y="562070"/>
                </a:cubicBezTo>
                <a:cubicBezTo>
                  <a:pt x="483427" y="559594"/>
                  <a:pt x="484761" y="556451"/>
                  <a:pt x="485999" y="553403"/>
                </a:cubicBezTo>
                <a:cubicBezTo>
                  <a:pt x="486475" y="552164"/>
                  <a:pt x="487047" y="551021"/>
                  <a:pt x="487523" y="549878"/>
                </a:cubicBezTo>
                <a:cubicBezTo>
                  <a:pt x="489333" y="546164"/>
                  <a:pt x="492952" y="544640"/>
                  <a:pt x="496477" y="543115"/>
                </a:cubicBezTo>
                <a:cubicBezTo>
                  <a:pt x="497715" y="542544"/>
                  <a:pt x="498953" y="542068"/>
                  <a:pt x="500191" y="541401"/>
                </a:cubicBezTo>
                <a:cubicBezTo>
                  <a:pt x="502287" y="540258"/>
                  <a:pt x="503430" y="538544"/>
                  <a:pt x="504954" y="536257"/>
                </a:cubicBezTo>
                <a:cubicBezTo>
                  <a:pt x="506287" y="534257"/>
                  <a:pt x="507716" y="532067"/>
                  <a:pt x="510193" y="529590"/>
                </a:cubicBezTo>
                <a:cubicBezTo>
                  <a:pt x="512193" y="527685"/>
                  <a:pt x="511717" y="526352"/>
                  <a:pt x="510193" y="522923"/>
                </a:cubicBezTo>
                <a:cubicBezTo>
                  <a:pt x="509335" y="521113"/>
                  <a:pt x="508383" y="519113"/>
                  <a:pt x="508383" y="516827"/>
                </a:cubicBezTo>
                <a:cubicBezTo>
                  <a:pt x="508383" y="511969"/>
                  <a:pt x="512288" y="507968"/>
                  <a:pt x="520003" y="504825"/>
                </a:cubicBezTo>
                <a:cubicBezTo>
                  <a:pt x="522670" y="503777"/>
                  <a:pt x="526385" y="499205"/>
                  <a:pt x="528862" y="496253"/>
                </a:cubicBezTo>
                <a:cubicBezTo>
                  <a:pt x="530005" y="494919"/>
                  <a:pt x="531052" y="493681"/>
                  <a:pt x="531814" y="492823"/>
                </a:cubicBezTo>
                <a:cubicBezTo>
                  <a:pt x="535529" y="489109"/>
                  <a:pt x="545911" y="488347"/>
                  <a:pt x="549531" y="488347"/>
                </a:cubicBezTo>
                <a:cubicBezTo>
                  <a:pt x="550864" y="488347"/>
                  <a:pt x="552960" y="483775"/>
                  <a:pt x="554103" y="481394"/>
                </a:cubicBezTo>
                <a:cubicBezTo>
                  <a:pt x="555246" y="479012"/>
                  <a:pt x="556198" y="476822"/>
                  <a:pt x="557532" y="475107"/>
                </a:cubicBezTo>
                <a:cubicBezTo>
                  <a:pt x="559151" y="472916"/>
                  <a:pt x="564580" y="465392"/>
                  <a:pt x="563818" y="459391"/>
                </a:cubicBezTo>
                <a:cubicBezTo>
                  <a:pt x="563152" y="453581"/>
                  <a:pt x="567057" y="450533"/>
                  <a:pt x="570486" y="447961"/>
                </a:cubicBezTo>
                <a:cubicBezTo>
                  <a:pt x="571724" y="447008"/>
                  <a:pt x="573058" y="445961"/>
                  <a:pt x="574201" y="444818"/>
                </a:cubicBezTo>
                <a:cubicBezTo>
                  <a:pt x="577915" y="441103"/>
                  <a:pt x="581535" y="441674"/>
                  <a:pt x="584773" y="442246"/>
                </a:cubicBezTo>
                <a:cubicBezTo>
                  <a:pt x="586488" y="442532"/>
                  <a:pt x="588107" y="442817"/>
                  <a:pt x="589917" y="442532"/>
                </a:cubicBezTo>
                <a:cubicBezTo>
                  <a:pt x="593346" y="441960"/>
                  <a:pt x="594203" y="439388"/>
                  <a:pt x="595346" y="433483"/>
                </a:cubicBezTo>
                <a:cubicBezTo>
                  <a:pt x="595441" y="433102"/>
                  <a:pt x="595537" y="432721"/>
                  <a:pt x="595537" y="432340"/>
                </a:cubicBezTo>
                <a:cubicBezTo>
                  <a:pt x="596299" y="428530"/>
                  <a:pt x="598394" y="424625"/>
                  <a:pt x="600299" y="421196"/>
                </a:cubicBezTo>
                <a:cubicBezTo>
                  <a:pt x="601347" y="419195"/>
                  <a:pt x="602395" y="417290"/>
                  <a:pt x="602966" y="415766"/>
                </a:cubicBezTo>
                <a:cubicBezTo>
                  <a:pt x="603633" y="413957"/>
                  <a:pt x="603252" y="410623"/>
                  <a:pt x="602871" y="407765"/>
                </a:cubicBezTo>
                <a:cubicBezTo>
                  <a:pt x="602490" y="404432"/>
                  <a:pt x="602109" y="401288"/>
                  <a:pt x="602871" y="398812"/>
                </a:cubicBezTo>
                <a:cubicBezTo>
                  <a:pt x="603919" y="395478"/>
                  <a:pt x="606300" y="392335"/>
                  <a:pt x="608205" y="389858"/>
                </a:cubicBezTo>
                <a:cubicBezTo>
                  <a:pt x="608967" y="388906"/>
                  <a:pt x="609634" y="387953"/>
                  <a:pt x="610015" y="387382"/>
                </a:cubicBezTo>
                <a:cubicBezTo>
                  <a:pt x="611062" y="385382"/>
                  <a:pt x="610967" y="376238"/>
                  <a:pt x="610110" y="374333"/>
                </a:cubicBezTo>
                <a:cubicBezTo>
                  <a:pt x="608300" y="370046"/>
                  <a:pt x="612015" y="366427"/>
                  <a:pt x="614777" y="363760"/>
                </a:cubicBezTo>
                <a:cubicBezTo>
                  <a:pt x="615063" y="363474"/>
                  <a:pt x="615253" y="363188"/>
                  <a:pt x="615539" y="362998"/>
                </a:cubicBezTo>
                <a:cubicBezTo>
                  <a:pt x="618016" y="360521"/>
                  <a:pt x="619349" y="356902"/>
                  <a:pt x="620492" y="353949"/>
                </a:cubicBezTo>
                <a:cubicBezTo>
                  <a:pt x="621159" y="352044"/>
                  <a:pt x="621826" y="350425"/>
                  <a:pt x="622588" y="349282"/>
                </a:cubicBezTo>
                <a:cubicBezTo>
                  <a:pt x="624302" y="346710"/>
                  <a:pt x="625921" y="342614"/>
                  <a:pt x="625255" y="338900"/>
                </a:cubicBezTo>
                <a:cubicBezTo>
                  <a:pt x="624016" y="332327"/>
                  <a:pt x="627636" y="328708"/>
                  <a:pt x="630874" y="326327"/>
                </a:cubicBezTo>
                <a:cubicBezTo>
                  <a:pt x="631255" y="326041"/>
                  <a:pt x="631636" y="325565"/>
                  <a:pt x="631636" y="324612"/>
                </a:cubicBezTo>
                <a:cubicBezTo>
                  <a:pt x="631541" y="322898"/>
                  <a:pt x="630208" y="320612"/>
                  <a:pt x="628493" y="319564"/>
                </a:cubicBezTo>
                <a:cubicBezTo>
                  <a:pt x="625255" y="317468"/>
                  <a:pt x="624969" y="314325"/>
                  <a:pt x="624683" y="311182"/>
                </a:cubicBezTo>
                <a:cubicBezTo>
                  <a:pt x="624493" y="309467"/>
                  <a:pt x="624302" y="307658"/>
                  <a:pt x="623731" y="305657"/>
                </a:cubicBezTo>
                <a:cubicBezTo>
                  <a:pt x="621730" y="299275"/>
                  <a:pt x="623159" y="295275"/>
                  <a:pt x="624588" y="290989"/>
                </a:cubicBezTo>
                <a:lnTo>
                  <a:pt x="624778" y="290322"/>
                </a:lnTo>
                <a:cubicBezTo>
                  <a:pt x="626017" y="286798"/>
                  <a:pt x="624778" y="282988"/>
                  <a:pt x="622492" y="278416"/>
                </a:cubicBezTo>
                <a:cubicBezTo>
                  <a:pt x="620016" y="273368"/>
                  <a:pt x="622016" y="269653"/>
                  <a:pt x="623350" y="267272"/>
                </a:cubicBezTo>
                <a:cubicBezTo>
                  <a:pt x="623635" y="266700"/>
                  <a:pt x="623921" y="266224"/>
                  <a:pt x="624112" y="265843"/>
                </a:cubicBezTo>
                <a:cubicBezTo>
                  <a:pt x="624778" y="264223"/>
                  <a:pt x="623921" y="262033"/>
                  <a:pt x="621730" y="259842"/>
                </a:cubicBezTo>
                <a:cubicBezTo>
                  <a:pt x="617825" y="255937"/>
                  <a:pt x="620683" y="251079"/>
                  <a:pt x="622111" y="248507"/>
                </a:cubicBezTo>
                <a:cubicBezTo>
                  <a:pt x="622397" y="248126"/>
                  <a:pt x="622588" y="247745"/>
                  <a:pt x="622778" y="247364"/>
                </a:cubicBezTo>
                <a:cubicBezTo>
                  <a:pt x="623635" y="245840"/>
                  <a:pt x="621349" y="244126"/>
                  <a:pt x="621159" y="243935"/>
                </a:cubicBezTo>
                <a:cubicBezTo>
                  <a:pt x="616492" y="240411"/>
                  <a:pt x="618301" y="235172"/>
                  <a:pt x="619444" y="231743"/>
                </a:cubicBezTo>
                <a:cubicBezTo>
                  <a:pt x="619730" y="230886"/>
                  <a:pt x="620016" y="230124"/>
                  <a:pt x="620206" y="229362"/>
                </a:cubicBezTo>
                <a:cubicBezTo>
                  <a:pt x="621445" y="224695"/>
                  <a:pt x="622969" y="219456"/>
                  <a:pt x="625064" y="215741"/>
                </a:cubicBezTo>
                <a:cubicBezTo>
                  <a:pt x="626112" y="213931"/>
                  <a:pt x="625826" y="210884"/>
                  <a:pt x="625636" y="207931"/>
                </a:cubicBezTo>
                <a:cubicBezTo>
                  <a:pt x="625540" y="206597"/>
                  <a:pt x="625445" y="205264"/>
                  <a:pt x="625445" y="203835"/>
                </a:cubicBezTo>
                <a:cubicBezTo>
                  <a:pt x="625445" y="199168"/>
                  <a:pt x="625731" y="195834"/>
                  <a:pt x="627350" y="190500"/>
                </a:cubicBezTo>
                <a:cubicBezTo>
                  <a:pt x="628303" y="187166"/>
                  <a:pt x="629922" y="185452"/>
                  <a:pt x="631541" y="183547"/>
                </a:cubicBezTo>
                <a:cubicBezTo>
                  <a:pt x="632779" y="182118"/>
                  <a:pt x="634018" y="180689"/>
                  <a:pt x="635446" y="178213"/>
                </a:cubicBezTo>
                <a:cubicBezTo>
                  <a:pt x="638304" y="173069"/>
                  <a:pt x="638304" y="172593"/>
                  <a:pt x="638304" y="169926"/>
                </a:cubicBezTo>
                <a:lnTo>
                  <a:pt x="638304" y="169545"/>
                </a:lnTo>
                <a:cubicBezTo>
                  <a:pt x="638304" y="165259"/>
                  <a:pt x="641447" y="159258"/>
                  <a:pt x="644114" y="155353"/>
                </a:cubicBezTo>
                <a:cubicBezTo>
                  <a:pt x="645543" y="153352"/>
                  <a:pt x="646495" y="150590"/>
                  <a:pt x="647543" y="147733"/>
                </a:cubicBezTo>
                <a:cubicBezTo>
                  <a:pt x="647734" y="147256"/>
                  <a:pt x="647924" y="146780"/>
                  <a:pt x="648115" y="146304"/>
                </a:cubicBezTo>
                <a:cubicBezTo>
                  <a:pt x="638209" y="145542"/>
                  <a:pt x="590679" y="142399"/>
                  <a:pt x="517527" y="137636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453DE107-0F05-E9F9-FB6A-24C098A94806}"/>
              </a:ext>
            </a:extLst>
          </p:cNvPr>
          <p:cNvSpPr/>
          <p:nvPr/>
        </p:nvSpPr>
        <p:spPr>
          <a:xfrm>
            <a:off x="8723219" y="2064281"/>
            <a:ext cx="629579" cy="630032"/>
          </a:xfrm>
          <a:custGeom>
            <a:avLst/>
            <a:gdLst>
              <a:gd name="connsiteX0" fmla="*/ 286823 w 300101"/>
              <a:gd name="connsiteY0" fmla="*/ 182697 h 300317"/>
              <a:gd name="connsiteX1" fmla="*/ 288823 w 300101"/>
              <a:gd name="connsiteY1" fmla="*/ 180125 h 300317"/>
              <a:gd name="connsiteX2" fmla="*/ 299968 w 300101"/>
              <a:gd name="connsiteY2" fmla="*/ 167933 h 300317"/>
              <a:gd name="connsiteX3" fmla="*/ 289014 w 300101"/>
              <a:gd name="connsiteY3" fmla="*/ 148026 h 300317"/>
              <a:gd name="connsiteX4" fmla="*/ 272726 w 300101"/>
              <a:gd name="connsiteY4" fmla="*/ 146121 h 300317"/>
              <a:gd name="connsiteX5" fmla="*/ 261106 w 300101"/>
              <a:gd name="connsiteY5" fmla="*/ 138025 h 300317"/>
              <a:gd name="connsiteX6" fmla="*/ 255105 w 300101"/>
              <a:gd name="connsiteY6" fmla="*/ 129643 h 300317"/>
              <a:gd name="connsiteX7" fmla="*/ 252343 w 300101"/>
              <a:gd name="connsiteY7" fmla="*/ 124309 h 300317"/>
              <a:gd name="connsiteX8" fmla="*/ 244913 w 300101"/>
              <a:gd name="connsiteY8" fmla="*/ 100211 h 300317"/>
              <a:gd name="connsiteX9" fmla="*/ 232340 w 300101"/>
              <a:gd name="connsiteY9" fmla="*/ 60015 h 300317"/>
              <a:gd name="connsiteX10" fmla="*/ 234340 w 300101"/>
              <a:gd name="connsiteY10" fmla="*/ 37250 h 300317"/>
              <a:gd name="connsiteX11" fmla="*/ 230245 w 300101"/>
              <a:gd name="connsiteY11" fmla="*/ 28297 h 300317"/>
              <a:gd name="connsiteX12" fmla="*/ 220529 w 300101"/>
              <a:gd name="connsiteY12" fmla="*/ 28773 h 300317"/>
              <a:gd name="connsiteX13" fmla="*/ 224149 w 300101"/>
              <a:gd name="connsiteY13" fmla="*/ 23630 h 300317"/>
              <a:gd name="connsiteX14" fmla="*/ 221577 w 300101"/>
              <a:gd name="connsiteY14" fmla="*/ 14962 h 300317"/>
              <a:gd name="connsiteX15" fmla="*/ 206147 w 300101"/>
              <a:gd name="connsiteY15" fmla="*/ 389 h 300317"/>
              <a:gd name="connsiteX16" fmla="*/ 202336 w 300101"/>
              <a:gd name="connsiteY16" fmla="*/ 7818 h 300317"/>
              <a:gd name="connsiteX17" fmla="*/ 194431 w 300101"/>
              <a:gd name="connsiteY17" fmla="*/ 16486 h 300317"/>
              <a:gd name="connsiteX18" fmla="*/ 170142 w 300101"/>
              <a:gd name="connsiteY18" fmla="*/ 47918 h 300317"/>
              <a:gd name="connsiteX19" fmla="*/ 159093 w 300101"/>
              <a:gd name="connsiteY19" fmla="*/ 64397 h 300317"/>
              <a:gd name="connsiteX20" fmla="*/ 143758 w 300101"/>
              <a:gd name="connsiteY20" fmla="*/ 94019 h 300317"/>
              <a:gd name="connsiteX21" fmla="*/ 125089 w 300101"/>
              <a:gd name="connsiteY21" fmla="*/ 117451 h 300317"/>
              <a:gd name="connsiteX22" fmla="*/ 109754 w 300101"/>
              <a:gd name="connsiteY22" fmla="*/ 120499 h 300317"/>
              <a:gd name="connsiteX23" fmla="*/ 97181 w 300101"/>
              <a:gd name="connsiteY23" fmla="*/ 113069 h 300317"/>
              <a:gd name="connsiteX24" fmla="*/ 80988 w 300101"/>
              <a:gd name="connsiteY24" fmla="*/ 116117 h 300317"/>
              <a:gd name="connsiteX25" fmla="*/ 71082 w 300101"/>
              <a:gd name="connsiteY25" fmla="*/ 112117 h 300317"/>
              <a:gd name="connsiteX26" fmla="*/ 53746 w 300101"/>
              <a:gd name="connsiteY26" fmla="*/ 122690 h 300317"/>
              <a:gd name="connsiteX27" fmla="*/ 36125 w 300101"/>
              <a:gd name="connsiteY27" fmla="*/ 121928 h 300317"/>
              <a:gd name="connsiteX28" fmla="*/ 14123 w 300101"/>
              <a:gd name="connsiteY28" fmla="*/ 110212 h 300317"/>
              <a:gd name="connsiteX29" fmla="*/ 1645 w 300101"/>
              <a:gd name="connsiteY29" fmla="*/ 100020 h 300317"/>
              <a:gd name="connsiteX30" fmla="*/ 1073 w 300101"/>
              <a:gd name="connsiteY30" fmla="*/ 99544 h 300317"/>
              <a:gd name="connsiteX31" fmla="*/ 406 w 300101"/>
              <a:gd name="connsiteY31" fmla="*/ 109736 h 300317"/>
              <a:gd name="connsiteX32" fmla="*/ 216 w 300101"/>
              <a:gd name="connsiteY32" fmla="*/ 114879 h 300317"/>
              <a:gd name="connsiteX33" fmla="*/ 1359 w 300101"/>
              <a:gd name="connsiteY33" fmla="*/ 127452 h 300317"/>
              <a:gd name="connsiteX34" fmla="*/ 2693 w 300101"/>
              <a:gd name="connsiteY34" fmla="*/ 127928 h 300317"/>
              <a:gd name="connsiteX35" fmla="*/ 9360 w 300101"/>
              <a:gd name="connsiteY35" fmla="*/ 126500 h 300317"/>
              <a:gd name="connsiteX36" fmla="*/ 26124 w 300101"/>
              <a:gd name="connsiteY36" fmla="*/ 128690 h 300317"/>
              <a:gd name="connsiteX37" fmla="*/ 32125 w 300101"/>
              <a:gd name="connsiteY37" fmla="*/ 135739 h 300317"/>
              <a:gd name="connsiteX38" fmla="*/ 42602 w 300101"/>
              <a:gd name="connsiteY38" fmla="*/ 144597 h 300317"/>
              <a:gd name="connsiteX39" fmla="*/ 47746 w 300101"/>
              <a:gd name="connsiteY39" fmla="*/ 144121 h 300317"/>
              <a:gd name="connsiteX40" fmla="*/ 66796 w 300101"/>
              <a:gd name="connsiteY40" fmla="*/ 148598 h 300317"/>
              <a:gd name="connsiteX41" fmla="*/ 71844 w 300101"/>
              <a:gd name="connsiteY41" fmla="*/ 153170 h 300317"/>
              <a:gd name="connsiteX42" fmla="*/ 80893 w 300101"/>
              <a:gd name="connsiteY42" fmla="*/ 168695 h 300317"/>
              <a:gd name="connsiteX43" fmla="*/ 80893 w 300101"/>
              <a:gd name="connsiteY43" fmla="*/ 170791 h 300317"/>
              <a:gd name="connsiteX44" fmla="*/ 87751 w 300101"/>
              <a:gd name="connsiteY44" fmla="*/ 183554 h 300317"/>
              <a:gd name="connsiteX45" fmla="*/ 91085 w 300101"/>
              <a:gd name="connsiteY45" fmla="*/ 185364 h 300317"/>
              <a:gd name="connsiteX46" fmla="*/ 98038 w 300101"/>
              <a:gd name="connsiteY46" fmla="*/ 198509 h 300317"/>
              <a:gd name="connsiteX47" fmla="*/ 103086 w 300101"/>
              <a:gd name="connsiteY47" fmla="*/ 221083 h 300317"/>
              <a:gd name="connsiteX48" fmla="*/ 105562 w 300101"/>
              <a:gd name="connsiteY48" fmla="*/ 231846 h 300317"/>
              <a:gd name="connsiteX49" fmla="*/ 109468 w 300101"/>
              <a:gd name="connsiteY49" fmla="*/ 241943 h 300317"/>
              <a:gd name="connsiteX50" fmla="*/ 116707 w 300101"/>
              <a:gd name="connsiteY50" fmla="*/ 248039 h 300317"/>
              <a:gd name="connsiteX51" fmla="*/ 126898 w 300101"/>
              <a:gd name="connsiteY51" fmla="*/ 261278 h 300317"/>
              <a:gd name="connsiteX52" fmla="*/ 128803 w 300101"/>
              <a:gd name="connsiteY52" fmla="*/ 268041 h 300317"/>
              <a:gd name="connsiteX53" fmla="*/ 131661 w 300101"/>
              <a:gd name="connsiteY53" fmla="*/ 274709 h 300317"/>
              <a:gd name="connsiteX54" fmla="*/ 138805 w 300101"/>
              <a:gd name="connsiteY54" fmla="*/ 286329 h 300317"/>
              <a:gd name="connsiteX55" fmla="*/ 141853 w 300101"/>
              <a:gd name="connsiteY55" fmla="*/ 289663 h 300317"/>
              <a:gd name="connsiteX56" fmla="*/ 155283 w 300101"/>
              <a:gd name="connsiteY56" fmla="*/ 298331 h 300317"/>
              <a:gd name="connsiteX57" fmla="*/ 163665 w 300101"/>
              <a:gd name="connsiteY57" fmla="*/ 299474 h 300317"/>
              <a:gd name="connsiteX58" fmla="*/ 173285 w 300101"/>
              <a:gd name="connsiteY58" fmla="*/ 297854 h 300317"/>
              <a:gd name="connsiteX59" fmla="*/ 174523 w 300101"/>
              <a:gd name="connsiteY59" fmla="*/ 288520 h 300317"/>
              <a:gd name="connsiteX60" fmla="*/ 178619 w 300101"/>
              <a:gd name="connsiteY60" fmla="*/ 273756 h 300317"/>
              <a:gd name="connsiteX61" fmla="*/ 187097 w 300101"/>
              <a:gd name="connsiteY61" fmla="*/ 262898 h 300317"/>
              <a:gd name="connsiteX62" fmla="*/ 196145 w 300101"/>
              <a:gd name="connsiteY62" fmla="*/ 251372 h 300317"/>
              <a:gd name="connsiteX63" fmla="*/ 202622 w 300101"/>
              <a:gd name="connsiteY63" fmla="*/ 243752 h 300317"/>
              <a:gd name="connsiteX64" fmla="*/ 228340 w 300101"/>
              <a:gd name="connsiteY64" fmla="*/ 222131 h 300317"/>
              <a:gd name="connsiteX65" fmla="*/ 242246 w 300101"/>
              <a:gd name="connsiteY65" fmla="*/ 211653 h 300317"/>
              <a:gd name="connsiteX66" fmla="*/ 244151 w 300101"/>
              <a:gd name="connsiteY66" fmla="*/ 206033 h 300317"/>
              <a:gd name="connsiteX67" fmla="*/ 255200 w 300101"/>
              <a:gd name="connsiteY67" fmla="*/ 191841 h 300317"/>
              <a:gd name="connsiteX68" fmla="*/ 268249 w 300101"/>
              <a:gd name="connsiteY68" fmla="*/ 191174 h 300317"/>
              <a:gd name="connsiteX69" fmla="*/ 268249 w 300101"/>
              <a:gd name="connsiteY69" fmla="*/ 190984 h 300317"/>
              <a:gd name="connsiteX70" fmla="*/ 290728 w 300101"/>
              <a:gd name="connsiteY70" fmla="*/ 193079 h 300317"/>
              <a:gd name="connsiteX71" fmla="*/ 297872 w 300101"/>
              <a:gd name="connsiteY71" fmla="*/ 183078 h 300317"/>
              <a:gd name="connsiteX72" fmla="*/ 286823 w 300101"/>
              <a:gd name="connsiteY72" fmla="*/ 182697 h 30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00101" h="300317">
                <a:moveTo>
                  <a:pt x="286823" y="182697"/>
                </a:moveTo>
                <a:cubicBezTo>
                  <a:pt x="283394" y="182316"/>
                  <a:pt x="285966" y="180316"/>
                  <a:pt x="288823" y="180125"/>
                </a:cubicBezTo>
                <a:cubicBezTo>
                  <a:pt x="291776" y="179935"/>
                  <a:pt x="298730" y="179078"/>
                  <a:pt x="299968" y="167933"/>
                </a:cubicBezTo>
                <a:cubicBezTo>
                  <a:pt x="301206" y="156789"/>
                  <a:pt x="293586" y="151265"/>
                  <a:pt x="289014" y="148026"/>
                </a:cubicBezTo>
                <a:cubicBezTo>
                  <a:pt x="284347" y="144788"/>
                  <a:pt x="277870" y="146121"/>
                  <a:pt x="272726" y="146121"/>
                </a:cubicBezTo>
                <a:cubicBezTo>
                  <a:pt x="267583" y="146121"/>
                  <a:pt x="262249" y="141454"/>
                  <a:pt x="261106" y="138025"/>
                </a:cubicBezTo>
                <a:cubicBezTo>
                  <a:pt x="259868" y="134596"/>
                  <a:pt x="257391" y="130214"/>
                  <a:pt x="255105" y="129643"/>
                </a:cubicBezTo>
                <a:cubicBezTo>
                  <a:pt x="252819" y="129167"/>
                  <a:pt x="250723" y="127833"/>
                  <a:pt x="252343" y="124309"/>
                </a:cubicBezTo>
                <a:cubicBezTo>
                  <a:pt x="253867" y="120689"/>
                  <a:pt x="246723" y="107164"/>
                  <a:pt x="244913" y="100211"/>
                </a:cubicBezTo>
                <a:cubicBezTo>
                  <a:pt x="243103" y="93257"/>
                  <a:pt x="234626" y="72493"/>
                  <a:pt x="232340" y="60015"/>
                </a:cubicBezTo>
                <a:cubicBezTo>
                  <a:pt x="230054" y="47442"/>
                  <a:pt x="232912" y="42584"/>
                  <a:pt x="234340" y="37250"/>
                </a:cubicBezTo>
                <a:cubicBezTo>
                  <a:pt x="235865" y="31821"/>
                  <a:pt x="230721" y="26201"/>
                  <a:pt x="230245" y="28297"/>
                </a:cubicBezTo>
                <a:cubicBezTo>
                  <a:pt x="229769" y="30392"/>
                  <a:pt x="222530" y="31154"/>
                  <a:pt x="220529" y="28773"/>
                </a:cubicBezTo>
                <a:cubicBezTo>
                  <a:pt x="218529" y="26487"/>
                  <a:pt x="221006" y="24392"/>
                  <a:pt x="224149" y="23630"/>
                </a:cubicBezTo>
                <a:cubicBezTo>
                  <a:pt x="227197" y="22868"/>
                  <a:pt x="224435" y="19534"/>
                  <a:pt x="221577" y="14962"/>
                </a:cubicBezTo>
                <a:cubicBezTo>
                  <a:pt x="218719" y="10390"/>
                  <a:pt x="209290" y="2103"/>
                  <a:pt x="206147" y="389"/>
                </a:cubicBezTo>
                <a:cubicBezTo>
                  <a:pt x="203098" y="-1421"/>
                  <a:pt x="201765" y="3437"/>
                  <a:pt x="202336" y="7818"/>
                </a:cubicBezTo>
                <a:cubicBezTo>
                  <a:pt x="202813" y="12200"/>
                  <a:pt x="198336" y="14009"/>
                  <a:pt x="194431" y="16486"/>
                </a:cubicBezTo>
                <a:cubicBezTo>
                  <a:pt x="188430" y="20296"/>
                  <a:pt x="172999" y="42203"/>
                  <a:pt x="170142" y="47918"/>
                </a:cubicBezTo>
                <a:cubicBezTo>
                  <a:pt x="167285" y="53729"/>
                  <a:pt x="166046" y="58491"/>
                  <a:pt x="159093" y="64397"/>
                </a:cubicBezTo>
                <a:cubicBezTo>
                  <a:pt x="152140" y="70302"/>
                  <a:pt x="146615" y="88304"/>
                  <a:pt x="143758" y="94019"/>
                </a:cubicBezTo>
                <a:cubicBezTo>
                  <a:pt x="140900" y="99639"/>
                  <a:pt x="129661" y="114117"/>
                  <a:pt x="125089" y="117451"/>
                </a:cubicBezTo>
                <a:cubicBezTo>
                  <a:pt x="120612" y="120785"/>
                  <a:pt x="116897" y="123071"/>
                  <a:pt x="109754" y="120499"/>
                </a:cubicBezTo>
                <a:cubicBezTo>
                  <a:pt x="102705" y="117927"/>
                  <a:pt x="103181" y="112117"/>
                  <a:pt x="97181" y="113069"/>
                </a:cubicBezTo>
                <a:cubicBezTo>
                  <a:pt x="91180" y="113927"/>
                  <a:pt x="86036" y="117356"/>
                  <a:pt x="80988" y="116117"/>
                </a:cubicBezTo>
                <a:cubicBezTo>
                  <a:pt x="75940" y="114974"/>
                  <a:pt x="75559" y="112593"/>
                  <a:pt x="71082" y="112117"/>
                </a:cubicBezTo>
                <a:cubicBezTo>
                  <a:pt x="66605" y="111641"/>
                  <a:pt x="57842" y="120213"/>
                  <a:pt x="53746" y="122690"/>
                </a:cubicBezTo>
                <a:cubicBezTo>
                  <a:pt x="49651" y="125166"/>
                  <a:pt x="43174" y="124404"/>
                  <a:pt x="36125" y="121928"/>
                </a:cubicBezTo>
                <a:cubicBezTo>
                  <a:pt x="29077" y="119451"/>
                  <a:pt x="18218" y="111641"/>
                  <a:pt x="14123" y="110212"/>
                </a:cubicBezTo>
                <a:cubicBezTo>
                  <a:pt x="10027" y="108783"/>
                  <a:pt x="6407" y="104402"/>
                  <a:pt x="1645" y="100020"/>
                </a:cubicBezTo>
                <a:cubicBezTo>
                  <a:pt x="1454" y="99830"/>
                  <a:pt x="1264" y="99639"/>
                  <a:pt x="1073" y="99544"/>
                </a:cubicBezTo>
                <a:cubicBezTo>
                  <a:pt x="692" y="103259"/>
                  <a:pt x="406" y="106783"/>
                  <a:pt x="406" y="109736"/>
                </a:cubicBezTo>
                <a:cubicBezTo>
                  <a:pt x="406" y="111355"/>
                  <a:pt x="311" y="113069"/>
                  <a:pt x="216" y="114879"/>
                </a:cubicBezTo>
                <a:cubicBezTo>
                  <a:pt x="-70" y="119451"/>
                  <a:pt x="-356" y="125642"/>
                  <a:pt x="1359" y="127452"/>
                </a:cubicBezTo>
                <a:cubicBezTo>
                  <a:pt x="1550" y="127738"/>
                  <a:pt x="1931" y="127928"/>
                  <a:pt x="2693" y="127928"/>
                </a:cubicBezTo>
                <a:cubicBezTo>
                  <a:pt x="4788" y="127928"/>
                  <a:pt x="6979" y="127262"/>
                  <a:pt x="9360" y="126500"/>
                </a:cubicBezTo>
                <a:cubicBezTo>
                  <a:pt x="14313" y="124976"/>
                  <a:pt x="20504" y="123071"/>
                  <a:pt x="26124" y="128690"/>
                </a:cubicBezTo>
                <a:cubicBezTo>
                  <a:pt x="28315" y="130881"/>
                  <a:pt x="30315" y="133358"/>
                  <a:pt x="32125" y="135739"/>
                </a:cubicBezTo>
                <a:cubicBezTo>
                  <a:pt x="35649" y="140311"/>
                  <a:pt x="39078" y="144597"/>
                  <a:pt x="42602" y="144597"/>
                </a:cubicBezTo>
                <a:cubicBezTo>
                  <a:pt x="44221" y="144597"/>
                  <a:pt x="45936" y="144407"/>
                  <a:pt x="47746" y="144121"/>
                </a:cubicBezTo>
                <a:cubicBezTo>
                  <a:pt x="53461" y="143359"/>
                  <a:pt x="60604" y="142406"/>
                  <a:pt x="66796" y="148598"/>
                </a:cubicBezTo>
                <a:cubicBezTo>
                  <a:pt x="68510" y="150312"/>
                  <a:pt x="70225" y="151741"/>
                  <a:pt x="71844" y="153170"/>
                </a:cubicBezTo>
                <a:cubicBezTo>
                  <a:pt x="76702" y="157265"/>
                  <a:pt x="80893" y="160885"/>
                  <a:pt x="80893" y="168695"/>
                </a:cubicBezTo>
                <a:cubicBezTo>
                  <a:pt x="80893" y="169457"/>
                  <a:pt x="80893" y="170124"/>
                  <a:pt x="80893" y="170791"/>
                </a:cubicBezTo>
                <a:cubicBezTo>
                  <a:pt x="80893" y="178030"/>
                  <a:pt x="80798" y="179840"/>
                  <a:pt x="87751" y="183554"/>
                </a:cubicBezTo>
                <a:cubicBezTo>
                  <a:pt x="89084" y="184316"/>
                  <a:pt x="90132" y="184793"/>
                  <a:pt x="91085" y="185364"/>
                </a:cubicBezTo>
                <a:cubicBezTo>
                  <a:pt x="97752" y="188793"/>
                  <a:pt x="98038" y="189841"/>
                  <a:pt x="98038" y="198509"/>
                </a:cubicBezTo>
                <a:cubicBezTo>
                  <a:pt x="98038" y="207462"/>
                  <a:pt x="99085" y="212320"/>
                  <a:pt x="103086" y="221083"/>
                </a:cubicBezTo>
                <a:cubicBezTo>
                  <a:pt x="104991" y="225274"/>
                  <a:pt x="105277" y="228703"/>
                  <a:pt x="105562" y="231846"/>
                </a:cubicBezTo>
                <a:cubicBezTo>
                  <a:pt x="105944" y="235751"/>
                  <a:pt x="106134" y="238609"/>
                  <a:pt x="109468" y="241943"/>
                </a:cubicBezTo>
                <a:cubicBezTo>
                  <a:pt x="111658" y="244133"/>
                  <a:pt x="114230" y="246134"/>
                  <a:pt x="116707" y="248039"/>
                </a:cubicBezTo>
                <a:cubicBezTo>
                  <a:pt x="121946" y="252134"/>
                  <a:pt x="126898" y="255944"/>
                  <a:pt x="126898" y="261278"/>
                </a:cubicBezTo>
                <a:cubicBezTo>
                  <a:pt x="126898" y="264326"/>
                  <a:pt x="127565" y="265660"/>
                  <a:pt x="128803" y="268041"/>
                </a:cubicBezTo>
                <a:cubicBezTo>
                  <a:pt x="129661" y="269660"/>
                  <a:pt x="130613" y="271661"/>
                  <a:pt x="131661" y="274709"/>
                </a:cubicBezTo>
                <a:cubicBezTo>
                  <a:pt x="133947" y="281471"/>
                  <a:pt x="134042" y="281567"/>
                  <a:pt x="138805" y="286329"/>
                </a:cubicBezTo>
                <a:cubicBezTo>
                  <a:pt x="139852" y="287377"/>
                  <a:pt x="140805" y="288520"/>
                  <a:pt x="141853" y="289663"/>
                </a:cubicBezTo>
                <a:cubicBezTo>
                  <a:pt x="145663" y="293949"/>
                  <a:pt x="149568" y="298331"/>
                  <a:pt x="155283" y="298331"/>
                </a:cubicBezTo>
                <a:cubicBezTo>
                  <a:pt x="158331" y="298331"/>
                  <a:pt x="161189" y="298902"/>
                  <a:pt x="163665" y="299474"/>
                </a:cubicBezTo>
                <a:cubicBezTo>
                  <a:pt x="169475" y="300712"/>
                  <a:pt x="171666" y="300902"/>
                  <a:pt x="173285" y="297854"/>
                </a:cubicBezTo>
                <a:cubicBezTo>
                  <a:pt x="174714" y="295187"/>
                  <a:pt x="174619" y="291949"/>
                  <a:pt x="174523" y="288520"/>
                </a:cubicBezTo>
                <a:cubicBezTo>
                  <a:pt x="174333" y="283662"/>
                  <a:pt x="174143" y="278138"/>
                  <a:pt x="178619" y="273756"/>
                </a:cubicBezTo>
                <a:cubicBezTo>
                  <a:pt x="181667" y="270708"/>
                  <a:pt x="184334" y="266898"/>
                  <a:pt x="187097" y="262898"/>
                </a:cubicBezTo>
                <a:cubicBezTo>
                  <a:pt x="189859" y="258897"/>
                  <a:pt x="192716" y="254801"/>
                  <a:pt x="196145" y="251372"/>
                </a:cubicBezTo>
                <a:cubicBezTo>
                  <a:pt x="197765" y="249753"/>
                  <a:pt x="199955" y="246991"/>
                  <a:pt x="202622" y="243752"/>
                </a:cubicBezTo>
                <a:cubicBezTo>
                  <a:pt x="210433" y="234132"/>
                  <a:pt x="220053" y="222131"/>
                  <a:pt x="228340" y="222131"/>
                </a:cubicBezTo>
                <a:cubicBezTo>
                  <a:pt x="233769" y="222131"/>
                  <a:pt x="239674" y="217749"/>
                  <a:pt x="242246" y="211653"/>
                </a:cubicBezTo>
                <a:cubicBezTo>
                  <a:pt x="243008" y="209939"/>
                  <a:pt x="243580" y="207938"/>
                  <a:pt x="244151" y="206033"/>
                </a:cubicBezTo>
                <a:cubicBezTo>
                  <a:pt x="245866" y="200128"/>
                  <a:pt x="247961" y="193365"/>
                  <a:pt x="255200" y="191841"/>
                </a:cubicBezTo>
                <a:cubicBezTo>
                  <a:pt x="259010" y="191079"/>
                  <a:pt x="263677" y="191079"/>
                  <a:pt x="268249" y="191174"/>
                </a:cubicBezTo>
                <a:lnTo>
                  <a:pt x="268249" y="190984"/>
                </a:lnTo>
                <a:cubicBezTo>
                  <a:pt x="268916" y="190984"/>
                  <a:pt x="280251" y="191555"/>
                  <a:pt x="290728" y="193079"/>
                </a:cubicBezTo>
                <a:cubicBezTo>
                  <a:pt x="294539" y="189841"/>
                  <a:pt x="298920" y="184983"/>
                  <a:pt x="297872" y="183078"/>
                </a:cubicBezTo>
                <a:cubicBezTo>
                  <a:pt x="296634" y="180602"/>
                  <a:pt x="290252" y="182983"/>
                  <a:pt x="286823" y="182697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9262090-9D45-7327-A055-6737FDC3CC98}"/>
              </a:ext>
            </a:extLst>
          </p:cNvPr>
          <p:cNvSpPr/>
          <p:nvPr/>
        </p:nvSpPr>
        <p:spPr>
          <a:xfrm>
            <a:off x="10701231" y="3784582"/>
            <a:ext cx="247280" cy="254774"/>
          </a:xfrm>
          <a:custGeom>
            <a:avLst/>
            <a:gdLst>
              <a:gd name="connsiteX0" fmla="*/ 101774 w 117871"/>
              <a:gd name="connsiteY0" fmla="*/ 64294 h 121443"/>
              <a:gd name="connsiteX1" fmla="*/ 98155 w 117871"/>
              <a:gd name="connsiteY1" fmla="*/ 56102 h 121443"/>
              <a:gd name="connsiteX2" fmla="*/ 91487 w 117871"/>
              <a:gd name="connsiteY2" fmla="*/ 49530 h 121443"/>
              <a:gd name="connsiteX3" fmla="*/ 69866 w 117871"/>
              <a:gd name="connsiteY3" fmla="*/ 33242 h 121443"/>
              <a:gd name="connsiteX4" fmla="*/ 67389 w 117871"/>
              <a:gd name="connsiteY4" fmla="*/ 30766 h 121443"/>
              <a:gd name="connsiteX5" fmla="*/ 31385 w 117871"/>
              <a:gd name="connsiteY5" fmla="*/ 6001 h 121443"/>
              <a:gd name="connsiteX6" fmla="*/ 20431 w 117871"/>
              <a:gd name="connsiteY6" fmla="*/ 381 h 121443"/>
              <a:gd name="connsiteX7" fmla="*/ 19574 w 117871"/>
              <a:gd name="connsiteY7" fmla="*/ 0 h 121443"/>
              <a:gd name="connsiteX8" fmla="*/ 19002 w 117871"/>
              <a:gd name="connsiteY8" fmla="*/ 2572 h 121443"/>
              <a:gd name="connsiteX9" fmla="*/ 23098 w 117871"/>
              <a:gd name="connsiteY9" fmla="*/ 18669 h 121443"/>
              <a:gd name="connsiteX10" fmla="*/ 31289 w 117871"/>
              <a:gd name="connsiteY10" fmla="*/ 39624 h 121443"/>
              <a:gd name="connsiteX11" fmla="*/ 31194 w 117871"/>
              <a:gd name="connsiteY11" fmla="*/ 42767 h 121443"/>
              <a:gd name="connsiteX12" fmla="*/ 24050 w 117871"/>
              <a:gd name="connsiteY12" fmla="*/ 66484 h 121443"/>
              <a:gd name="connsiteX13" fmla="*/ 6620 w 117871"/>
              <a:gd name="connsiteY13" fmla="*/ 70675 h 121443"/>
              <a:gd name="connsiteX14" fmla="*/ 524 w 117871"/>
              <a:gd name="connsiteY14" fmla="*/ 72485 h 121443"/>
              <a:gd name="connsiteX15" fmla="*/ 3953 w 117871"/>
              <a:gd name="connsiteY15" fmla="*/ 81058 h 121443"/>
              <a:gd name="connsiteX16" fmla="*/ 13668 w 117871"/>
              <a:gd name="connsiteY16" fmla="*/ 100584 h 121443"/>
              <a:gd name="connsiteX17" fmla="*/ 15478 w 117871"/>
              <a:gd name="connsiteY17" fmla="*/ 107251 h 121443"/>
              <a:gd name="connsiteX18" fmla="*/ 29194 w 117871"/>
              <a:gd name="connsiteY18" fmla="*/ 114109 h 121443"/>
              <a:gd name="connsiteX19" fmla="*/ 37100 w 117871"/>
              <a:gd name="connsiteY19" fmla="*/ 114586 h 121443"/>
              <a:gd name="connsiteX20" fmla="*/ 44243 w 117871"/>
              <a:gd name="connsiteY20" fmla="*/ 115443 h 121443"/>
              <a:gd name="connsiteX21" fmla="*/ 44148 w 117871"/>
              <a:gd name="connsiteY21" fmla="*/ 115633 h 121443"/>
              <a:gd name="connsiteX22" fmla="*/ 66913 w 117871"/>
              <a:gd name="connsiteY22" fmla="*/ 121444 h 121443"/>
              <a:gd name="connsiteX23" fmla="*/ 68818 w 117871"/>
              <a:gd name="connsiteY23" fmla="*/ 116776 h 121443"/>
              <a:gd name="connsiteX24" fmla="*/ 81391 w 117871"/>
              <a:gd name="connsiteY24" fmla="*/ 101536 h 121443"/>
              <a:gd name="connsiteX25" fmla="*/ 95107 w 117871"/>
              <a:gd name="connsiteY25" fmla="*/ 88868 h 121443"/>
              <a:gd name="connsiteX26" fmla="*/ 112633 w 117871"/>
              <a:gd name="connsiteY26" fmla="*/ 80105 h 121443"/>
              <a:gd name="connsiteX27" fmla="*/ 117872 w 117871"/>
              <a:gd name="connsiteY27" fmla="*/ 79057 h 121443"/>
              <a:gd name="connsiteX28" fmla="*/ 101774 w 117871"/>
              <a:gd name="connsiteY28" fmla="*/ 64294 h 12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871" h="121443">
                <a:moveTo>
                  <a:pt x="101774" y="64294"/>
                </a:moveTo>
                <a:cubicBezTo>
                  <a:pt x="101774" y="64294"/>
                  <a:pt x="98917" y="58102"/>
                  <a:pt x="98155" y="56102"/>
                </a:cubicBezTo>
                <a:cubicBezTo>
                  <a:pt x="97107" y="53340"/>
                  <a:pt x="96536" y="51816"/>
                  <a:pt x="91487" y="49530"/>
                </a:cubicBezTo>
                <a:cubicBezTo>
                  <a:pt x="81486" y="45053"/>
                  <a:pt x="75581" y="39052"/>
                  <a:pt x="69866" y="33242"/>
                </a:cubicBezTo>
                <a:cubicBezTo>
                  <a:pt x="69008" y="32385"/>
                  <a:pt x="68246" y="31623"/>
                  <a:pt x="67389" y="30766"/>
                </a:cubicBezTo>
                <a:cubicBezTo>
                  <a:pt x="61674" y="25051"/>
                  <a:pt x="42243" y="12573"/>
                  <a:pt x="31385" y="6001"/>
                </a:cubicBezTo>
                <a:cubicBezTo>
                  <a:pt x="28051" y="4000"/>
                  <a:pt x="24146" y="2191"/>
                  <a:pt x="20431" y="381"/>
                </a:cubicBezTo>
                <a:cubicBezTo>
                  <a:pt x="20145" y="286"/>
                  <a:pt x="19859" y="95"/>
                  <a:pt x="19574" y="0"/>
                </a:cubicBezTo>
                <a:cubicBezTo>
                  <a:pt x="19383" y="857"/>
                  <a:pt x="19193" y="1715"/>
                  <a:pt x="19002" y="2572"/>
                </a:cubicBezTo>
                <a:cubicBezTo>
                  <a:pt x="17764" y="7810"/>
                  <a:pt x="16811" y="12287"/>
                  <a:pt x="23098" y="18669"/>
                </a:cubicBezTo>
                <a:cubicBezTo>
                  <a:pt x="32242" y="27718"/>
                  <a:pt x="31766" y="34100"/>
                  <a:pt x="31289" y="39624"/>
                </a:cubicBezTo>
                <a:cubicBezTo>
                  <a:pt x="31194" y="40672"/>
                  <a:pt x="31194" y="41719"/>
                  <a:pt x="31194" y="42767"/>
                </a:cubicBezTo>
                <a:cubicBezTo>
                  <a:pt x="31194" y="48482"/>
                  <a:pt x="29670" y="60865"/>
                  <a:pt x="24050" y="66484"/>
                </a:cubicBezTo>
                <a:cubicBezTo>
                  <a:pt x="18621" y="71914"/>
                  <a:pt x="12906" y="73342"/>
                  <a:pt x="6620" y="70675"/>
                </a:cubicBezTo>
                <a:cubicBezTo>
                  <a:pt x="4905" y="69913"/>
                  <a:pt x="1762" y="70580"/>
                  <a:pt x="524" y="72485"/>
                </a:cubicBezTo>
                <a:cubicBezTo>
                  <a:pt x="-810" y="74486"/>
                  <a:pt x="428" y="77629"/>
                  <a:pt x="3953" y="81058"/>
                </a:cubicBezTo>
                <a:cubicBezTo>
                  <a:pt x="11763" y="88868"/>
                  <a:pt x="12811" y="95440"/>
                  <a:pt x="13668" y="100584"/>
                </a:cubicBezTo>
                <a:cubicBezTo>
                  <a:pt x="14049" y="103061"/>
                  <a:pt x="14430" y="105251"/>
                  <a:pt x="15478" y="107251"/>
                </a:cubicBezTo>
                <a:cubicBezTo>
                  <a:pt x="18335" y="112776"/>
                  <a:pt x="22526" y="113538"/>
                  <a:pt x="29194" y="114109"/>
                </a:cubicBezTo>
                <a:cubicBezTo>
                  <a:pt x="33290" y="114490"/>
                  <a:pt x="35480" y="114586"/>
                  <a:pt x="37100" y="114586"/>
                </a:cubicBezTo>
                <a:cubicBezTo>
                  <a:pt x="39481" y="114681"/>
                  <a:pt x="40719" y="114776"/>
                  <a:pt x="44243" y="115443"/>
                </a:cubicBezTo>
                <a:cubicBezTo>
                  <a:pt x="44243" y="115538"/>
                  <a:pt x="44148" y="115633"/>
                  <a:pt x="44148" y="115633"/>
                </a:cubicBezTo>
                <a:cubicBezTo>
                  <a:pt x="49101" y="116491"/>
                  <a:pt x="58436" y="118300"/>
                  <a:pt x="66913" y="121444"/>
                </a:cubicBezTo>
                <a:cubicBezTo>
                  <a:pt x="67770" y="120110"/>
                  <a:pt x="68437" y="118681"/>
                  <a:pt x="68818" y="116776"/>
                </a:cubicBezTo>
                <a:cubicBezTo>
                  <a:pt x="70151" y="110109"/>
                  <a:pt x="75866" y="105632"/>
                  <a:pt x="81391" y="101536"/>
                </a:cubicBezTo>
                <a:cubicBezTo>
                  <a:pt x="86915" y="97441"/>
                  <a:pt x="88439" y="93631"/>
                  <a:pt x="95107" y="88868"/>
                </a:cubicBezTo>
                <a:cubicBezTo>
                  <a:pt x="101774" y="84106"/>
                  <a:pt x="105203" y="80486"/>
                  <a:pt x="112633" y="80105"/>
                </a:cubicBezTo>
                <a:cubicBezTo>
                  <a:pt x="114824" y="80010"/>
                  <a:pt x="116443" y="79629"/>
                  <a:pt x="117872" y="79057"/>
                </a:cubicBezTo>
                <a:cubicBezTo>
                  <a:pt x="109204" y="72104"/>
                  <a:pt x="102060" y="64675"/>
                  <a:pt x="101774" y="64294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1C6DFAE6-3685-6ABC-0057-C9440329C07A}"/>
              </a:ext>
            </a:extLst>
          </p:cNvPr>
          <p:cNvSpPr/>
          <p:nvPr/>
        </p:nvSpPr>
        <p:spPr>
          <a:xfrm>
            <a:off x="8768334" y="5309843"/>
            <a:ext cx="738250" cy="494859"/>
          </a:xfrm>
          <a:custGeom>
            <a:avLst/>
            <a:gdLst>
              <a:gd name="connsiteX0" fmla="*/ 332566 w 351901"/>
              <a:gd name="connsiteY0" fmla="*/ 165640 h 235884"/>
              <a:gd name="connsiteX1" fmla="*/ 332852 w 351901"/>
              <a:gd name="connsiteY1" fmla="*/ 165068 h 235884"/>
              <a:gd name="connsiteX2" fmla="*/ 320088 w 351901"/>
              <a:gd name="connsiteY2" fmla="*/ 148400 h 235884"/>
              <a:gd name="connsiteX3" fmla="*/ 319802 w 351901"/>
              <a:gd name="connsiteY3" fmla="*/ 147542 h 235884"/>
              <a:gd name="connsiteX4" fmla="*/ 317135 w 351901"/>
              <a:gd name="connsiteY4" fmla="*/ 148209 h 235884"/>
              <a:gd name="connsiteX5" fmla="*/ 308849 w 351901"/>
              <a:gd name="connsiteY5" fmla="*/ 149162 h 235884"/>
              <a:gd name="connsiteX6" fmla="*/ 304372 w 351901"/>
              <a:gd name="connsiteY6" fmla="*/ 145923 h 235884"/>
              <a:gd name="connsiteX7" fmla="*/ 306372 w 351901"/>
              <a:gd name="connsiteY7" fmla="*/ 136684 h 235884"/>
              <a:gd name="connsiteX8" fmla="*/ 307801 w 351901"/>
              <a:gd name="connsiteY8" fmla="*/ 133826 h 235884"/>
              <a:gd name="connsiteX9" fmla="*/ 307991 w 351901"/>
              <a:gd name="connsiteY9" fmla="*/ 133064 h 235884"/>
              <a:gd name="connsiteX10" fmla="*/ 299800 w 351901"/>
              <a:gd name="connsiteY10" fmla="*/ 131064 h 235884"/>
              <a:gd name="connsiteX11" fmla="*/ 295895 w 351901"/>
              <a:gd name="connsiteY11" fmla="*/ 130492 h 235884"/>
              <a:gd name="connsiteX12" fmla="*/ 285798 w 351901"/>
              <a:gd name="connsiteY12" fmla="*/ 129826 h 235884"/>
              <a:gd name="connsiteX13" fmla="*/ 271130 w 351901"/>
              <a:gd name="connsiteY13" fmla="*/ 127921 h 235884"/>
              <a:gd name="connsiteX14" fmla="*/ 266462 w 351901"/>
              <a:gd name="connsiteY14" fmla="*/ 113062 h 235884"/>
              <a:gd name="connsiteX15" fmla="*/ 265891 w 351901"/>
              <a:gd name="connsiteY15" fmla="*/ 101155 h 235884"/>
              <a:gd name="connsiteX16" fmla="*/ 265129 w 351901"/>
              <a:gd name="connsiteY16" fmla="*/ 98203 h 235884"/>
              <a:gd name="connsiteX17" fmla="*/ 253699 w 351901"/>
              <a:gd name="connsiteY17" fmla="*/ 83629 h 235884"/>
              <a:gd name="connsiteX18" fmla="*/ 254270 w 351901"/>
              <a:gd name="connsiteY18" fmla="*/ 74390 h 235884"/>
              <a:gd name="connsiteX19" fmla="*/ 256175 w 351901"/>
              <a:gd name="connsiteY19" fmla="*/ 69056 h 235884"/>
              <a:gd name="connsiteX20" fmla="*/ 254937 w 351901"/>
              <a:gd name="connsiteY20" fmla="*/ 67723 h 235884"/>
              <a:gd name="connsiteX21" fmla="*/ 249222 w 351901"/>
              <a:gd name="connsiteY21" fmla="*/ 52388 h 235884"/>
              <a:gd name="connsiteX22" fmla="*/ 240364 w 351901"/>
              <a:gd name="connsiteY22" fmla="*/ 30575 h 235884"/>
              <a:gd name="connsiteX23" fmla="*/ 239697 w 351901"/>
              <a:gd name="connsiteY23" fmla="*/ 29908 h 235884"/>
              <a:gd name="connsiteX24" fmla="*/ 223600 w 351901"/>
              <a:gd name="connsiteY24" fmla="*/ 27242 h 235884"/>
              <a:gd name="connsiteX25" fmla="*/ 220933 w 351901"/>
              <a:gd name="connsiteY25" fmla="*/ 27242 h 235884"/>
              <a:gd name="connsiteX26" fmla="*/ 186071 w 351901"/>
              <a:gd name="connsiteY26" fmla="*/ 20288 h 235884"/>
              <a:gd name="connsiteX27" fmla="*/ 164259 w 351901"/>
              <a:gd name="connsiteY27" fmla="*/ 6858 h 235884"/>
              <a:gd name="connsiteX28" fmla="*/ 155210 w 351901"/>
              <a:gd name="connsiteY28" fmla="*/ 6287 h 235884"/>
              <a:gd name="connsiteX29" fmla="*/ 142828 w 351901"/>
              <a:gd name="connsiteY29" fmla="*/ 7525 h 235884"/>
              <a:gd name="connsiteX30" fmla="*/ 131493 w 351901"/>
              <a:gd name="connsiteY30" fmla="*/ 3048 h 235884"/>
              <a:gd name="connsiteX31" fmla="*/ 122444 w 351901"/>
              <a:gd name="connsiteY31" fmla="*/ 0 h 235884"/>
              <a:gd name="connsiteX32" fmla="*/ 110729 w 351901"/>
              <a:gd name="connsiteY32" fmla="*/ 1714 h 235884"/>
              <a:gd name="connsiteX33" fmla="*/ 99394 w 351901"/>
              <a:gd name="connsiteY33" fmla="*/ 3429 h 235884"/>
              <a:gd name="connsiteX34" fmla="*/ 69295 w 351901"/>
              <a:gd name="connsiteY34" fmla="*/ 286 h 235884"/>
              <a:gd name="connsiteX35" fmla="*/ 68723 w 351901"/>
              <a:gd name="connsiteY35" fmla="*/ 1143 h 235884"/>
              <a:gd name="connsiteX36" fmla="*/ 57960 w 351901"/>
              <a:gd name="connsiteY36" fmla="*/ 12097 h 235884"/>
              <a:gd name="connsiteX37" fmla="*/ 40529 w 351901"/>
              <a:gd name="connsiteY37" fmla="*/ 26956 h 235884"/>
              <a:gd name="connsiteX38" fmla="*/ 23099 w 351901"/>
              <a:gd name="connsiteY38" fmla="*/ 49149 h 235884"/>
              <a:gd name="connsiteX39" fmla="*/ 18717 w 351901"/>
              <a:gd name="connsiteY39" fmla="*/ 64294 h 235884"/>
              <a:gd name="connsiteX40" fmla="*/ 19098 w 351901"/>
              <a:gd name="connsiteY40" fmla="*/ 71818 h 235884"/>
              <a:gd name="connsiteX41" fmla="*/ 3953 w 351901"/>
              <a:gd name="connsiteY41" fmla="*/ 89440 h 235884"/>
              <a:gd name="connsiteX42" fmla="*/ 9478 w 351901"/>
              <a:gd name="connsiteY42" fmla="*/ 94297 h 235884"/>
              <a:gd name="connsiteX43" fmla="*/ 15098 w 351901"/>
              <a:gd name="connsiteY43" fmla="*/ 109728 h 235884"/>
              <a:gd name="connsiteX44" fmla="*/ 14050 w 351901"/>
              <a:gd name="connsiteY44" fmla="*/ 129254 h 235884"/>
              <a:gd name="connsiteX45" fmla="*/ 3382 w 351901"/>
              <a:gd name="connsiteY45" fmla="*/ 164592 h 235884"/>
              <a:gd name="connsiteX46" fmla="*/ 2334 w 351901"/>
              <a:gd name="connsiteY46" fmla="*/ 187928 h 235884"/>
              <a:gd name="connsiteX47" fmla="*/ 23956 w 351901"/>
              <a:gd name="connsiteY47" fmla="*/ 189167 h 235884"/>
              <a:gd name="connsiteX48" fmla="*/ 36624 w 351901"/>
              <a:gd name="connsiteY48" fmla="*/ 195167 h 235884"/>
              <a:gd name="connsiteX49" fmla="*/ 41387 w 351901"/>
              <a:gd name="connsiteY49" fmla="*/ 212408 h 235884"/>
              <a:gd name="connsiteX50" fmla="*/ 41768 w 351901"/>
              <a:gd name="connsiteY50" fmla="*/ 213360 h 235884"/>
              <a:gd name="connsiteX51" fmla="*/ 44530 w 351901"/>
              <a:gd name="connsiteY51" fmla="*/ 212693 h 235884"/>
              <a:gd name="connsiteX52" fmla="*/ 62723 w 351901"/>
              <a:gd name="connsiteY52" fmla="*/ 214979 h 235884"/>
              <a:gd name="connsiteX53" fmla="*/ 63104 w 351901"/>
              <a:gd name="connsiteY53" fmla="*/ 215170 h 235884"/>
              <a:gd name="connsiteX54" fmla="*/ 76629 w 351901"/>
              <a:gd name="connsiteY54" fmla="*/ 216408 h 235884"/>
              <a:gd name="connsiteX55" fmla="*/ 82820 w 351901"/>
              <a:gd name="connsiteY55" fmla="*/ 216217 h 235884"/>
              <a:gd name="connsiteX56" fmla="*/ 93679 w 351901"/>
              <a:gd name="connsiteY56" fmla="*/ 220218 h 235884"/>
              <a:gd name="connsiteX57" fmla="*/ 102632 w 351901"/>
              <a:gd name="connsiteY57" fmla="*/ 224409 h 235884"/>
              <a:gd name="connsiteX58" fmla="*/ 111110 w 351901"/>
              <a:gd name="connsiteY58" fmla="*/ 225076 h 235884"/>
              <a:gd name="connsiteX59" fmla="*/ 125207 w 351901"/>
              <a:gd name="connsiteY59" fmla="*/ 229457 h 235884"/>
              <a:gd name="connsiteX60" fmla="*/ 144066 w 351901"/>
              <a:gd name="connsiteY60" fmla="*/ 234029 h 235884"/>
              <a:gd name="connsiteX61" fmla="*/ 145209 w 351901"/>
              <a:gd name="connsiteY61" fmla="*/ 234029 h 235884"/>
              <a:gd name="connsiteX62" fmla="*/ 152067 w 351901"/>
              <a:gd name="connsiteY62" fmla="*/ 235267 h 235884"/>
              <a:gd name="connsiteX63" fmla="*/ 159497 w 351901"/>
              <a:gd name="connsiteY63" fmla="*/ 231362 h 235884"/>
              <a:gd name="connsiteX64" fmla="*/ 162830 w 351901"/>
              <a:gd name="connsiteY64" fmla="*/ 222504 h 235884"/>
              <a:gd name="connsiteX65" fmla="*/ 173594 w 351901"/>
              <a:gd name="connsiteY65" fmla="*/ 213836 h 235884"/>
              <a:gd name="connsiteX66" fmla="*/ 190739 w 351901"/>
              <a:gd name="connsiteY66" fmla="*/ 208979 h 235884"/>
              <a:gd name="connsiteX67" fmla="*/ 199311 w 351901"/>
              <a:gd name="connsiteY67" fmla="*/ 201835 h 235884"/>
              <a:gd name="connsiteX68" fmla="*/ 208931 w 351901"/>
              <a:gd name="connsiteY68" fmla="*/ 202883 h 235884"/>
              <a:gd name="connsiteX69" fmla="*/ 218171 w 351901"/>
              <a:gd name="connsiteY69" fmla="*/ 202883 h 235884"/>
              <a:gd name="connsiteX70" fmla="*/ 223600 w 351901"/>
              <a:gd name="connsiteY70" fmla="*/ 201359 h 235884"/>
              <a:gd name="connsiteX71" fmla="*/ 243507 w 351901"/>
              <a:gd name="connsiteY71" fmla="*/ 207359 h 235884"/>
              <a:gd name="connsiteX72" fmla="*/ 256080 w 351901"/>
              <a:gd name="connsiteY72" fmla="*/ 210788 h 235884"/>
              <a:gd name="connsiteX73" fmla="*/ 277892 w 351901"/>
              <a:gd name="connsiteY73" fmla="*/ 200596 h 235884"/>
              <a:gd name="connsiteX74" fmla="*/ 300657 w 351901"/>
              <a:gd name="connsiteY74" fmla="*/ 196691 h 235884"/>
              <a:gd name="connsiteX75" fmla="*/ 303705 w 351901"/>
              <a:gd name="connsiteY75" fmla="*/ 195834 h 235884"/>
              <a:gd name="connsiteX76" fmla="*/ 323708 w 351901"/>
              <a:gd name="connsiteY76" fmla="*/ 198215 h 235884"/>
              <a:gd name="connsiteX77" fmla="*/ 324374 w 351901"/>
              <a:gd name="connsiteY77" fmla="*/ 183071 h 235884"/>
              <a:gd name="connsiteX78" fmla="*/ 333614 w 351901"/>
              <a:gd name="connsiteY78" fmla="*/ 180213 h 235884"/>
              <a:gd name="connsiteX79" fmla="*/ 344663 w 351901"/>
              <a:gd name="connsiteY79" fmla="*/ 187166 h 235884"/>
              <a:gd name="connsiteX80" fmla="*/ 351902 w 351901"/>
              <a:gd name="connsiteY80" fmla="*/ 175927 h 235884"/>
              <a:gd name="connsiteX81" fmla="*/ 332566 w 351901"/>
              <a:gd name="connsiteY81" fmla="*/ 165640 h 2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51901" h="235884">
                <a:moveTo>
                  <a:pt x="332566" y="165640"/>
                </a:moveTo>
                <a:lnTo>
                  <a:pt x="332852" y="165068"/>
                </a:lnTo>
                <a:cubicBezTo>
                  <a:pt x="326565" y="160592"/>
                  <a:pt x="321136" y="153924"/>
                  <a:pt x="320088" y="148400"/>
                </a:cubicBezTo>
                <a:cubicBezTo>
                  <a:pt x="319993" y="147923"/>
                  <a:pt x="319898" y="147733"/>
                  <a:pt x="319802" y="147542"/>
                </a:cubicBezTo>
                <a:cubicBezTo>
                  <a:pt x="319231" y="147542"/>
                  <a:pt x="317993" y="147923"/>
                  <a:pt x="317135" y="148209"/>
                </a:cubicBezTo>
                <a:cubicBezTo>
                  <a:pt x="314849" y="148971"/>
                  <a:pt x="311897" y="149923"/>
                  <a:pt x="308849" y="149162"/>
                </a:cubicBezTo>
                <a:cubicBezTo>
                  <a:pt x="306563" y="148590"/>
                  <a:pt x="305134" y="147542"/>
                  <a:pt x="304372" y="145923"/>
                </a:cubicBezTo>
                <a:cubicBezTo>
                  <a:pt x="303134" y="143161"/>
                  <a:pt x="304658" y="140017"/>
                  <a:pt x="306372" y="136684"/>
                </a:cubicBezTo>
                <a:cubicBezTo>
                  <a:pt x="306848" y="135731"/>
                  <a:pt x="307325" y="134779"/>
                  <a:pt x="307801" y="133826"/>
                </a:cubicBezTo>
                <a:cubicBezTo>
                  <a:pt x="308087" y="133255"/>
                  <a:pt x="307991" y="133064"/>
                  <a:pt x="307991" y="133064"/>
                </a:cubicBezTo>
                <a:cubicBezTo>
                  <a:pt x="307325" y="132112"/>
                  <a:pt x="302467" y="131445"/>
                  <a:pt x="299800" y="131064"/>
                </a:cubicBezTo>
                <a:cubicBezTo>
                  <a:pt x="298562" y="130873"/>
                  <a:pt x="297228" y="130683"/>
                  <a:pt x="295895" y="130492"/>
                </a:cubicBezTo>
                <a:cubicBezTo>
                  <a:pt x="293037" y="130016"/>
                  <a:pt x="289322" y="129921"/>
                  <a:pt x="285798" y="129826"/>
                </a:cubicBezTo>
                <a:cubicBezTo>
                  <a:pt x="280178" y="129730"/>
                  <a:pt x="274749" y="129540"/>
                  <a:pt x="271130" y="127921"/>
                </a:cubicBezTo>
                <a:cubicBezTo>
                  <a:pt x="263224" y="124492"/>
                  <a:pt x="264462" y="118681"/>
                  <a:pt x="266462" y="113062"/>
                </a:cubicBezTo>
                <a:cubicBezTo>
                  <a:pt x="267986" y="108871"/>
                  <a:pt x="266843" y="104775"/>
                  <a:pt x="265891" y="101155"/>
                </a:cubicBezTo>
                <a:cubicBezTo>
                  <a:pt x="265605" y="100108"/>
                  <a:pt x="265319" y="99155"/>
                  <a:pt x="265129" y="98203"/>
                </a:cubicBezTo>
                <a:cubicBezTo>
                  <a:pt x="264748" y="96393"/>
                  <a:pt x="262462" y="92392"/>
                  <a:pt x="253699" y="83629"/>
                </a:cubicBezTo>
                <a:cubicBezTo>
                  <a:pt x="249984" y="79915"/>
                  <a:pt x="252746" y="76295"/>
                  <a:pt x="254270" y="74390"/>
                </a:cubicBezTo>
                <a:cubicBezTo>
                  <a:pt x="255890" y="72390"/>
                  <a:pt x="256747" y="71056"/>
                  <a:pt x="256175" y="69056"/>
                </a:cubicBezTo>
                <a:cubicBezTo>
                  <a:pt x="256080" y="68580"/>
                  <a:pt x="255794" y="68389"/>
                  <a:pt x="254937" y="67723"/>
                </a:cubicBezTo>
                <a:cubicBezTo>
                  <a:pt x="251889" y="65627"/>
                  <a:pt x="249222" y="62960"/>
                  <a:pt x="249222" y="52388"/>
                </a:cubicBezTo>
                <a:cubicBezTo>
                  <a:pt x="249222" y="39338"/>
                  <a:pt x="244079" y="34195"/>
                  <a:pt x="240364" y="30575"/>
                </a:cubicBezTo>
                <a:cubicBezTo>
                  <a:pt x="240173" y="30385"/>
                  <a:pt x="239888" y="30099"/>
                  <a:pt x="239697" y="29908"/>
                </a:cubicBezTo>
                <a:cubicBezTo>
                  <a:pt x="236935" y="27146"/>
                  <a:pt x="230744" y="27146"/>
                  <a:pt x="223600" y="27242"/>
                </a:cubicBezTo>
                <a:cubicBezTo>
                  <a:pt x="222743" y="27242"/>
                  <a:pt x="221885" y="27242"/>
                  <a:pt x="220933" y="27242"/>
                </a:cubicBezTo>
                <a:cubicBezTo>
                  <a:pt x="211027" y="27242"/>
                  <a:pt x="194263" y="23241"/>
                  <a:pt x="186071" y="20288"/>
                </a:cubicBezTo>
                <a:cubicBezTo>
                  <a:pt x="176737" y="16954"/>
                  <a:pt x="170450" y="13049"/>
                  <a:pt x="164259" y="6858"/>
                </a:cubicBezTo>
                <a:cubicBezTo>
                  <a:pt x="161973" y="4572"/>
                  <a:pt x="159687" y="5048"/>
                  <a:pt x="155210" y="6287"/>
                </a:cubicBezTo>
                <a:cubicBezTo>
                  <a:pt x="151781" y="7239"/>
                  <a:pt x="147590" y="8382"/>
                  <a:pt x="142828" y="7525"/>
                </a:cubicBezTo>
                <a:cubicBezTo>
                  <a:pt x="137875" y="6572"/>
                  <a:pt x="134446" y="4763"/>
                  <a:pt x="131493" y="3048"/>
                </a:cubicBezTo>
                <a:cubicBezTo>
                  <a:pt x="128350" y="1333"/>
                  <a:pt x="125873" y="0"/>
                  <a:pt x="122444" y="0"/>
                </a:cubicBezTo>
                <a:cubicBezTo>
                  <a:pt x="118730" y="0"/>
                  <a:pt x="114634" y="857"/>
                  <a:pt x="110729" y="1714"/>
                </a:cubicBezTo>
                <a:cubicBezTo>
                  <a:pt x="106728" y="2572"/>
                  <a:pt x="102918" y="3429"/>
                  <a:pt x="99394" y="3429"/>
                </a:cubicBezTo>
                <a:cubicBezTo>
                  <a:pt x="93203" y="3429"/>
                  <a:pt x="78248" y="2381"/>
                  <a:pt x="69295" y="286"/>
                </a:cubicBezTo>
                <a:cubicBezTo>
                  <a:pt x="69104" y="571"/>
                  <a:pt x="68914" y="857"/>
                  <a:pt x="68723" y="1143"/>
                </a:cubicBezTo>
                <a:cubicBezTo>
                  <a:pt x="65771" y="5715"/>
                  <a:pt x="62627" y="10287"/>
                  <a:pt x="57960" y="12097"/>
                </a:cubicBezTo>
                <a:cubicBezTo>
                  <a:pt x="49578" y="15335"/>
                  <a:pt x="40529" y="20955"/>
                  <a:pt x="40529" y="26956"/>
                </a:cubicBezTo>
                <a:cubicBezTo>
                  <a:pt x="40529" y="36290"/>
                  <a:pt x="33957" y="47149"/>
                  <a:pt x="23099" y="49149"/>
                </a:cubicBezTo>
                <a:cubicBezTo>
                  <a:pt x="18146" y="50101"/>
                  <a:pt x="17955" y="54483"/>
                  <a:pt x="18717" y="64294"/>
                </a:cubicBezTo>
                <a:cubicBezTo>
                  <a:pt x="18908" y="66770"/>
                  <a:pt x="19098" y="69342"/>
                  <a:pt x="19098" y="71818"/>
                </a:cubicBezTo>
                <a:cubicBezTo>
                  <a:pt x="19098" y="80200"/>
                  <a:pt x="12050" y="86201"/>
                  <a:pt x="3953" y="89440"/>
                </a:cubicBezTo>
                <a:cubicBezTo>
                  <a:pt x="5287" y="90964"/>
                  <a:pt x="6906" y="92773"/>
                  <a:pt x="9478" y="94297"/>
                </a:cubicBezTo>
                <a:cubicBezTo>
                  <a:pt x="17003" y="98679"/>
                  <a:pt x="18050" y="104108"/>
                  <a:pt x="15098" y="109728"/>
                </a:cubicBezTo>
                <a:cubicBezTo>
                  <a:pt x="12145" y="115348"/>
                  <a:pt x="12812" y="124301"/>
                  <a:pt x="14050" y="129254"/>
                </a:cubicBezTo>
                <a:cubicBezTo>
                  <a:pt x="15288" y="134207"/>
                  <a:pt x="8430" y="155638"/>
                  <a:pt x="3382" y="164592"/>
                </a:cubicBezTo>
                <a:cubicBezTo>
                  <a:pt x="-1571" y="173546"/>
                  <a:pt x="-333" y="180213"/>
                  <a:pt x="2334" y="187928"/>
                </a:cubicBezTo>
                <a:cubicBezTo>
                  <a:pt x="5001" y="195643"/>
                  <a:pt x="18146" y="190024"/>
                  <a:pt x="23956" y="189167"/>
                </a:cubicBezTo>
                <a:cubicBezTo>
                  <a:pt x="29766" y="188309"/>
                  <a:pt x="33767" y="191452"/>
                  <a:pt x="36624" y="195167"/>
                </a:cubicBezTo>
                <a:cubicBezTo>
                  <a:pt x="39577" y="198882"/>
                  <a:pt x="39101" y="206597"/>
                  <a:pt x="41387" y="212408"/>
                </a:cubicBezTo>
                <a:cubicBezTo>
                  <a:pt x="41482" y="212693"/>
                  <a:pt x="41672" y="212979"/>
                  <a:pt x="41768" y="213360"/>
                </a:cubicBezTo>
                <a:cubicBezTo>
                  <a:pt x="42815" y="213360"/>
                  <a:pt x="43673" y="213074"/>
                  <a:pt x="44530" y="212693"/>
                </a:cubicBezTo>
                <a:cubicBezTo>
                  <a:pt x="51483" y="208979"/>
                  <a:pt x="57484" y="212122"/>
                  <a:pt x="62723" y="214979"/>
                </a:cubicBezTo>
                <a:lnTo>
                  <a:pt x="63104" y="215170"/>
                </a:lnTo>
                <a:cubicBezTo>
                  <a:pt x="66342" y="216884"/>
                  <a:pt x="71390" y="216598"/>
                  <a:pt x="76629" y="216408"/>
                </a:cubicBezTo>
                <a:cubicBezTo>
                  <a:pt x="78629" y="216313"/>
                  <a:pt x="80725" y="216217"/>
                  <a:pt x="82820" y="216217"/>
                </a:cubicBezTo>
                <a:cubicBezTo>
                  <a:pt x="87488" y="216217"/>
                  <a:pt x="90631" y="218313"/>
                  <a:pt x="93679" y="220218"/>
                </a:cubicBezTo>
                <a:cubicBezTo>
                  <a:pt x="96251" y="221837"/>
                  <a:pt x="98822" y="223552"/>
                  <a:pt x="102632" y="224409"/>
                </a:cubicBezTo>
                <a:cubicBezTo>
                  <a:pt x="105680" y="224980"/>
                  <a:pt x="108347" y="225076"/>
                  <a:pt x="111110" y="225076"/>
                </a:cubicBezTo>
                <a:cubicBezTo>
                  <a:pt x="116158" y="225171"/>
                  <a:pt x="120825" y="225171"/>
                  <a:pt x="125207" y="229457"/>
                </a:cubicBezTo>
                <a:cubicBezTo>
                  <a:pt x="129779" y="234029"/>
                  <a:pt x="137018" y="234029"/>
                  <a:pt x="144066" y="234029"/>
                </a:cubicBezTo>
                <a:lnTo>
                  <a:pt x="145209" y="234029"/>
                </a:lnTo>
                <a:cubicBezTo>
                  <a:pt x="147971" y="234029"/>
                  <a:pt x="150257" y="234696"/>
                  <a:pt x="152067" y="235267"/>
                </a:cubicBezTo>
                <a:cubicBezTo>
                  <a:pt x="155687" y="236315"/>
                  <a:pt x="156734" y="236601"/>
                  <a:pt x="159497" y="231362"/>
                </a:cubicBezTo>
                <a:cubicBezTo>
                  <a:pt x="161211" y="228124"/>
                  <a:pt x="162068" y="225076"/>
                  <a:pt x="162830" y="222504"/>
                </a:cubicBezTo>
                <a:cubicBezTo>
                  <a:pt x="164259" y="217646"/>
                  <a:pt x="165878" y="212026"/>
                  <a:pt x="173594" y="213836"/>
                </a:cubicBezTo>
                <a:cubicBezTo>
                  <a:pt x="180833" y="215455"/>
                  <a:pt x="188929" y="212503"/>
                  <a:pt x="190739" y="208979"/>
                </a:cubicBezTo>
                <a:cubicBezTo>
                  <a:pt x="192358" y="205645"/>
                  <a:pt x="195596" y="202978"/>
                  <a:pt x="199311" y="201835"/>
                </a:cubicBezTo>
                <a:cubicBezTo>
                  <a:pt x="202645" y="200882"/>
                  <a:pt x="206074" y="201168"/>
                  <a:pt x="208931" y="202883"/>
                </a:cubicBezTo>
                <a:cubicBezTo>
                  <a:pt x="211979" y="204692"/>
                  <a:pt x="213789" y="204121"/>
                  <a:pt x="218171" y="202883"/>
                </a:cubicBezTo>
                <a:cubicBezTo>
                  <a:pt x="219695" y="202406"/>
                  <a:pt x="221504" y="201835"/>
                  <a:pt x="223600" y="201359"/>
                </a:cubicBezTo>
                <a:cubicBezTo>
                  <a:pt x="233125" y="199168"/>
                  <a:pt x="237792" y="201644"/>
                  <a:pt x="243507" y="207359"/>
                </a:cubicBezTo>
                <a:cubicBezTo>
                  <a:pt x="246460" y="210312"/>
                  <a:pt x="252080" y="214789"/>
                  <a:pt x="256080" y="210788"/>
                </a:cubicBezTo>
                <a:cubicBezTo>
                  <a:pt x="260747" y="206121"/>
                  <a:pt x="268272" y="200596"/>
                  <a:pt x="277892" y="200596"/>
                </a:cubicBezTo>
                <a:cubicBezTo>
                  <a:pt x="283131" y="200596"/>
                  <a:pt x="293418" y="198501"/>
                  <a:pt x="300657" y="196691"/>
                </a:cubicBezTo>
                <a:cubicBezTo>
                  <a:pt x="300657" y="196691"/>
                  <a:pt x="301895" y="195929"/>
                  <a:pt x="303705" y="195834"/>
                </a:cubicBezTo>
                <a:cubicBezTo>
                  <a:pt x="304372" y="195643"/>
                  <a:pt x="316469" y="196215"/>
                  <a:pt x="323708" y="198215"/>
                </a:cubicBezTo>
                <a:cubicBezTo>
                  <a:pt x="323327" y="193262"/>
                  <a:pt x="322469" y="187166"/>
                  <a:pt x="324374" y="183071"/>
                </a:cubicBezTo>
                <a:cubicBezTo>
                  <a:pt x="326660" y="178213"/>
                  <a:pt x="331613" y="178689"/>
                  <a:pt x="333614" y="180213"/>
                </a:cubicBezTo>
                <a:cubicBezTo>
                  <a:pt x="335709" y="181737"/>
                  <a:pt x="338757" y="187642"/>
                  <a:pt x="344663" y="187166"/>
                </a:cubicBezTo>
                <a:cubicBezTo>
                  <a:pt x="348377" y="186880"/>
                  <a:pt x="350949" y="181356"/>
                  <a:pt x="351902" y="175927"/>
                </a:cubicBezTo>
                <a:cubicBezTo>
                  <a:pt x="342662" y="169545"/>
                  <a:pt x="332661" y="165735"/>
                  <a:pt x="332566" y="165640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DD9D35CA-C446-D595-BE02-5E2B8B6FD457}"/>
              </a:ext>
            </a:extLst>
          </p:cNvPr>
          <p:cNvSpPr/>
          <p:nvPr/>
        </p:nvSpPr>
        <p:spPr>
          <a:xfrm>
            <a:off x="8920699" y="4982434"/>
            <a:ext cx="988677" cy="685691"/>
          </a:xfrm>
          <a:custGeom>
            <a:avLst/>
            <a:gdLst>
              <a:gd name="connsiteX0" fmla="*/ 440627 w 471272"/>
              <a:gd name="connsiteY0" fmla="*/ 215978 h 326848"/>
              <a:gd name="connsiteX1" fmla="*/ 440341 w 471272"/>
              <a:gd name="connsiteY1" fmla="*/ 215978 h 326848"/>
              <a:gd name="connsiteX2" fmla="*/ 435483 w 471272"/>
              <a:gd name="connsiteY2" fmla="*/ 206072 h 326848"/>
              <a:gd name="connsiteX3" fmla="*/ 443770 w 471272"/>
              <a:gd name="connsiteY3" fmla="*/ 185688 h 326848"/>
              <a:gd name="connsiteX4" fmla="*/ 463486 w 471272"/>
              <a:gd name="connsiteY4" fmla="*/ 179878 h 326848"/>
              <a:gd name="connsiteX5" fmla="*/ 466535 w 471272"/>
              <a:gd name="connsiteY5" fmla="*/ 179306 h 326848"/>
              <a:gd name="connsiteX6" fmla="*/ 471107 w 471272"/>
              <a:gd name="connsiteY6" fmla="*/ 177020 h 326848"/>
              <a:gd name="connsiteX7" fmla="*/ 469678 w 471272"/>
              <a:gd name="connsiteY7" fmla="*/ 172258 h 326848"/>
              <a:gd name="connsiteX8" fmla="*/ 464534 w 471272"/>
              <a:gd name="connsiteY8" fmla="*/ 171305 h 326848"/>
              <a:gd name="connsiteX9" fmla="*/ 455295 w 471272"/>
              <a:gd name="connsiteY9" fmla="*/ 171686 h 326848"/>
              <a:gd name="connsiteX10" fmla="*/ 441484 w 471272"/>
              <a:gd name="connsiteY10" fmla="*/ 159494 h 326848"/>
              <a:gd name="connsiteX11" fmla="*/ 427673 w 471272"/>
              <a:gd name="connsiteY11" fmla="*/ 163971 h 326848"/>
              <a:gd name="connsiteX12" fmla="*/ 422910 w 471272"/>
              <a:gd name="connsiteY12" fmla="*/ 166448 h 326848"/>
              <a:gd name="connsiteX13" fmla="*/ 404336 w 471272"/>
              <a:gd name="connsiteY13" fmla="*/ 172734 h 326848"/>
              <a:gd name="connsiteX14" fmla="*/ 403765 w 471272"/>
              <a:gd name="connsiteY14" fmla="*/ 172639 h 326848"/>
              <a:gd name="connsiteX15" fmla="*/ 394907 w 471272"/>
              <a:gd name="connsiteY15" fmla="*/ 171877 h 326848"/>
              <a:gd name="connsiteX16" fmla="*/ 394049 w 471272"/>
              <a:gd name="connsiteY16" fmla="*/ 173210 h 326848"/>
              <a:gd name="connsiteX17" fmla="*/ 387572 w 471272"/>
              <a:gd name="connsiteY17" fmla="*/ 180926 h 326848"/>
              <a:gd name="connsiteX18" fmla="*/ 384334 w 471272"/>
              <a:gd name="connsiteY18" fmla="*/ 183212 h 326848"/>
              <a:gd name="connsiteX19" fmla="*/ 376142 w 471272"/>
              <a:gd name="connsiteY19" fmla="*/ 187403 h 326848"/>
              <a:gd name="connsiteX20" fmla="*/ 373094 w 471272"/>
              <a:gd name="connsiteY20" fmla="*/ 187784 h 326848"/>
              <a:gd name="connsiteX21" fmla="*/ 367760 w 471272"/>
              <a:gd name="connsiteY21" fmla="*/ 185974 h 326848"/>
              <a:gd name="connsiteX22" fmla="*/ 362045 w 471272"/>
              <a:gd name="connsiteY22" fmla="*/ 184355 h 326848"/>
              <a:gd name="connsiteX23" fmla="*/ 357664 w 471272"/>
              <a:gd name="connsiteY23" fmla="*/ 183783 h 326848"/>
              <a:gd name="connsiteX24" fmla="*/ 351758 w 471272"/>
              <a:gd name="connsiteY24" fmla="*/ 179783 h 326848"/>
              <a:gd name="connsiteX25" fmla="*/ 353092 w 471272"/>
              <a:gd name="connsiteY25" fmla="*/ 168734 h 326848"/>
              <a:gd name="connsiteX26" fmla="*/ 346615 w 471272"/>
              <a:gd name="connsiteY26" fmla="*/ 160733 h 326848"/>
              <a:gd name="connsiteX27" fmla="*/ 342805 w 471272"/>
              <a:gd name="connsiteY27" fmla="*/ 157304 h 326848"/>
              <a:gd name="connsiteX28" fmla="*/ 341471 w 471272"/>
              <a:gd name="connsiteY28" fmla="*/ 140349 h 326848"/>
              <a:gd name="connsiteX29" fmla="*/ 342043 w 471272"/>
              <a:gd name="connsiteY29" fmla="*/ 130634 h 326848"/>
              <a:gd name="connsiteX30" fmla="*/ 341566 w 471272"/>
              <a:gd name="connsiteY30" fmla="*/ 124442 h 326848"/>
              <a:gd name="connsiteX31" fmla="*/ 345853 w 471272"/>
              <a:gd name="connsiteY31" fmla="*/ 109202 h 326848"/>
              <a:gd name="connsiteX32" fmla="*/ 343567 w 471272"/>
              <a:gd name="connsiteY32" fmla="*/ 98630 h 326848"/>
              <a:gd name="connsiteX33" fmla="*/ 334423 w 471272"/>
              <a:gd name="connsiteY33" fmla="*/ 97677 h 326848"/>
              <a:gd name="connsiteX34" fmla="*/ 328041 w 471272"/>
              <a:gd name="connsiteY34" fmla="*/ 98153 h 326848"/>
              <a:gd name="connsiteX35" fmla="*/ 320135 w 471272"/>
              <a:gd name="connsiteY35" fmla="*/ 89867 h 326848"/>
              <a:gd name="connsiteX36" fmla="*/ 316897 w 471272"/>
              <a:gd name="connsiteY36" fmla="*/ 81389 h 326848"/>
              <a:gd name="connsiteX37" fmla="*/ 315087 w 471272"/>
              <a:gd name="connsiteY37" fmla="*/ 64435 h 326848"/>
              <a:gd name="connsiteX38" fmla="*/ 316325 w 471272"/>
              <a:gd name="connsiteY38" fmla="*/ 60720 h 326848"/>
              <a:gd name="connsiteX39" fmla="*/ 316992 w 471272"/>
              <a:gd name="connsiteY39" fmla="*/ 58529 h 326848"/>
              <a:gd name="connsiteX40" fmla="*/ 314325 w 471272"/>
              <a:gd name="connsiteY40" fmla="*/ 45671 h 326848"/>
              <a:gd name="connsiteX41" fmla="*/ 309467 w 471272"/>
              <a:gd name="connsiteY41" fmla="*/ 39860 h 326848"/>
              <a:gd name="connsiteX42" fmla="*/ 310610 w 471272"/>
              <a:gd name="connsiteY42" fmla="*/ 34431 h 326848"/>
              <a:gd name="connsiteX43" fmla="*/ 312515 w 471272"/>
              <a:gd name="connsiteY43" fmla="*/ 31002 h 326848"/>
              <a:gd name="connsiteX44" fmla="*/ 310896 w 471272"/>
              <a:gd name="connsiteY44" fmla="*/ 25382 h 326848"/>
              <a:gd name="connsiteX45" fmla="*/ 306705 w 471272"/>
              <a:gd name="connsiteY45" fmla="*/ 20048 h 326848"/>
              <a:gd name="connsiteX46" fmla="*/ 297466 w 471272"/>
              <a:gd name="connsiteY46" fmla="*/ 18143 h 326848"/>
              <a:gd name="connsiteX47" fmla="*/ 290894 w 471272"/>
              <a:gd name="connsiteY47" fmla="*/ 16905 h 326848"/>
              <a:gd name="connsiteX48" fmla="*/ 286893 w 471272"/>
              <a:gd name="connsiteY48" fmla="*/ 15095 h 326848"/>
              <a:gd name="connsiteX49" fmla="*/ 281940 w 471272"/>
              <a:gd name="connsiteY49" fmla="*/ 18239 h 326848"/>
              <a:gd name="connsiteX50" fmla="*/ 273748 w 471272"/>
              <a:gd name="connsiteY50" fmla="*/ 23192 h 326848"/>
              <a:gd name="connsiteX51" fmla="*/ 266224 w 471272"/>
              <a:gd name="connsiteY51" fmla="*/ 20334 h 326848"/>
              <a:gd name="connsiteX52" fmla="*/ 262223 w 471272"/>
              <a:gd name="connsiteY52" fmla="*/ 19477 h 326848"/>
              <a:gd name="connsiteX53" fmla="*/ 244031 w 471272"/>
              <a:gd name="connsiteY53" fmla="*/ 22049 h 326848"/>
              <a:gd name="connsiteX54" fmla="*/ 240697 w 471272"/>
              <a:gd name="connsiteY54" fmla="*/ 22049 h 326848"/>
              <a:gd name="connsiteX55" fmla="*/ 227552 w 471272"/>
              <a:gd name="connsiteY55" fmla="*/ 29383 h 326848"/>
              <a:gd name="connsiteX56" fmla="*/ 214884 w 471272"/>
              <a:gd name="connsiteY56" fmla="*/ 31574 h 326848"/>
              <a:gd name="connsiteX57" fmla="*/ 210122 w 471272"/>
              <a:gd name="connsiteY57" fmla="*/ 30145 h 326848"/>
              <a:gd name="connsiteX58" fmla="*/ 203168 w 471272"/>
              <a:gd name="connsiteY58" fmla="*/ 18334 h 326848"/>
              <a:gd name="connsiteX59" fmla="*/ 203359 w 471272"/>
              <a:gd name="connsiteY59" fmla="*/ 14143 h 326848"/>
              <a:gd name="connsiteX60" fmla="*/ 200120 w 471272"/>
              <a:gd name="connsiteY60" fmla="*/ 10428 h 326848"/>
              <a:gd name="connsiteX61" fmla="*/ 194119 w 471272"/>
              <a:gd name="connsiteY61" fmla="*/ 8428 h 326848"/>
              <a:gd name="connsiteX62" fmla="*/ 178594 w 471272"/>
              <a:gd name="connsiteY62" fmla="*/ 8523 h 326848"/>
              <a:gd name="connsiteX63" fmla="*/ 177546 w 471272"/>
              <a:gd name="connsiteY63" fmla="*/ 8809 h 326848"/>
              <a:gd name="connsiteX64" fmla="*/ 167831 w 471272"/>
              <a:gd name="connsiteY64" fmla="*/ 7475 h 326848"/>
              <a:gd name="connsiteX65" fmla="*/ 160496 w 471272"/>
              <a:gd name="connsiteY65" fmla="*/ 5761 h 326848"/>
              <a:gd name="connsiteX66" fmla="*/ 156496 w 471272"/>
              <a:gd name="connsiteY66" fmla="*/ 6047 h 326848"/>
              <a:gd name="connsiteX67" fmla="*/ 144685 w 471272"/>
              <a:gd name="connsiteY67" fmla="*/ 4618 h 326848"/>
              <a:gd name="connsiteX68" fmla="*/ 141541 w 471272"/>
              <a:gd name="connsiteY68" fmla="*/ 1189 h 326848"/>
              <a:gd name="connsiteX69" fmla="*/ 137922 w 471272"/>
              <a:gd name="connsiteY69" fmla="*/ 332 h 326848"/>
              <a:gd name="connsiteX70" fmla="*/ 126968 w 471272"/>
              <a:gd name="connsiteY70" fmla="*/ 6332 h 326848"/>
              <a:gd name="connsiteX71" fmla="*/ 118777 w 471272"/>
              <a:gd name="connsiteY71" fmla="*/ 11095 h 326848"/>
              <a:gd name="connsiteX72" fmla="*/ 112586 w 471272"/>
              <a:gd name="connsiteY72" fmla="*/ 11381 h 326848"/>
              <a:gd name="connsiteX73" fmla="*/ 113728 w 471272"/>
              <a:gd name="connsiteY73" fmla="*/ 16715 h 326848"/>
              <a:gd name="connsiteX74" fmla="*/ 113348 w 471272"/>
              <a:gd name="connsiteY74" fmla="*/ 26049 h 326848"/>
              <a:gd name="connsiteX75" fmla="*/ 101918 w 471272"/>
              <a:gd name="connsiteY75" fmla="*/ 30526 h 326848"/>
              <a:gd name="connsiteX76" fmla="*/ 91916 w 471272"/>
              <a:gd name="connsiteY76" fmla="*/ 33383 h 326848"/>
              <a:gd name="connsiteX77" fmla="*/ 79915 w 471272"/>
              <a:gd name="connsiteY77" fmla="*/ 50147 h 326848"/>
              <a:gd name="connsiteX78" fmla="*/ 61912 w 471272"/>
              <a:gd name="connsiteY78" fmla="*/ 79008 h 326848"/>
              <a:gd name="connsiteX79" fmla="*/ 52864 w 471272"/>
              <a:gd name="connsiteY79" fmla="*/ 103678 h 326848"/>
              <a:gd name="connsiteX80" fmla="*/ 34861 w 471272"/>
              <a:gd name="connsiteY80" fmla="*/ 129586 h 326848"/>
              <a:gd name="connsiteX81" fmla="*/ 31147 w 471272"/>
              <a:gd name="connsiteY81" fmla="*/ 133110 h 326848"/>
              <a:gd name="connsiteX82" fmla="*/ 4953 w 471272"/>
              <a:gd name="connsiteY82" fmla="*/ 148541 h 326848"/>
              <a:gd name="connsiteX83" fmla="*/ 0 w 471272"/>
              <a:gd name="connsiteY83" fmla="*/ 152351 h 326848"/>
              <a:gd name="connsiteX84" fmla="*/ 26765 w 471272"/>
              <a:gd name="connsiteY84" fmla="*/ 154922 h 326848"/>
              <a:gd name="connsiteX85" fmla="*/ 37052 w 471272"/>
              <a:gd name="connsiteY85" fmla="*/ 153303 h 326848"/>
              <a:gd name="connsiteX86" fmla="*/ 49911 w 471272"/>
              <a:gd name="connsiteY86" fmla="*/ 151398 h 326848"/>
              <a:gd name="connsiteX87" fmla="*/ 61436 w 471272"/>
              <a:gd name="connsiteY87" fmla="*/ 155018 h 326848"/>
              <a:gd name="connsiteX88" fmla="*/ 71342 w 471272"/>
              <a:gd name="connsiteY88" fmla="*/ 158923 h 326848"/>
              <a:gd name="connsiteX89" fmla="*/ 81344 w 471272"/>
              <a:gd name="connsiteY89" fmla="*/ 157875 h 326848"/>
              <a:gd name="connsiteX90" fmla="*/ 95345 w 471272"/>
              <a:gd name="connsiteY90" fmla="*/ 159685 h 326848"/>
              <a:gd name="connsiteX91" fmla="*/ 115348 w 471272"/>
              <a:gd name="connsiteY91" fmla="*/ 171877 h 326848"/>
              <a:gd name="connsiteX92" fmla="*/ 148495 w 471272"/>
              <a:gd name="connsiteY92" fmla="*/ 178544 h 326848"/>
              <a:gd name="connsiteX93" fmla="*/ 151162 w 471272"/>
              <a:gd name="connsiteY93" fmla="*/ 178544 h 326848"/>
              <a:gd name="connsiteX94" fmla="*/ 170974 w 471272"/>
              <a:gd name="connsiteY94" fmla="*/ 182735 h 326848"/>
              <a:gd name="connsiteX95" fmla="*/ 171640 w 471272"/>
              <a:gd name="connsiteY95" fmla="*/ 183402 h 326848"/>
              <a:gd name="connsiteX96" fmla="*/ 182023 w 471272"/>
              <a:gd name="connsiteY96" fmla="*/ 208929 h 326848"/>
              <a:gd name="connsiteX97" fmla="*/ 185452 w 471272"/>
              <a:gd name="connsiteY97" fmla="*/ 220073 h 326848"/>
              <a:gd name="connsiteX98" fmla="*/ 188786 w 471272"/>
              <a:gd name="connsiteY98" fmla="*/ 224169 h 326848"/>
              <a:gd name="connsiteX99" fmla="*/ 186023 w 471272"/>
              <a:gd name="connsiteY99" fmla="*/ 234075 h 326848"/>
              <a:gd name="connsiteX100" fmla="*/ 184690 w 471272"/>
              <a:gd name="connsiteY100" fmla="*/ 236075 h 326848"/>
              <a:gd name="connsiteX101" fmla="*/ 185071 w 471272"/>
              <a:gd name="connsiteY101" fmla="*/ 236552 h 326848"/>
              <a:gd name="connsiteX102" fmla="*/ 197929 w 471272"/>
              <a:gd name="connsiteY102" fmla="*/ 253697 h 326848"/>
              <a:gd name="connsiteX103" fmla="*/ 198596 w 471272"/>
              <a:gd name="connsiteY103" fmla="*/ 256364 h 326848"/>
              <a:gd name="connsiteX104" fmla="*/ 199073 w 471272"/>
              <a:gd name="connsiteY104" fmla="*/ 271318 h 326848"/>
              <a:gd name="connsiteX105" fmla="*/ 200977 w 471272"/>
              <a:gd name="connsiteY105" fmla="*/ 279795 h 326848"/>
              <a:gd name="connsiteX106" fmla="*/ 213741 w 471272"/>
              <a:gd name="connsiteY106" fmla="*/ 281224 h 326848"/>
              <a:gd name="connsiteX107" fmla="*/ 224504 w 471272"/>
              <a:gd name="connsiteY107" fmla="*/ 281986 h 326848"/>
              <a:gd name="connsiteX108" fmla="*/ 228219 w 471272"/>
              <a:gd name="connsiteY108" fmla="*/ 282557 h 326848"/>
              <a:gd name="connsiteX109" fmla="*/ 240220 w 471272"/>
              <a:gd name="connsiteY109" fmla="*/ 287129 h 326848"/>
              <a:gd name="connsiteX110" fmla="*/ 240220 w 471272"/>
              <a:gd name="connsiteY110" fmla="*/ 292463 h 326848"/>
              <a:gd name="connsiteX111" fmla="*/ 238697 w 471272"/>
              <a:gd name="connsiteY111" fmla="*/ 295607 h 326848"/>
              <a:gd name="connsiteX112" fmla="*/ 236791 w 471272"/>
              <a:gd name="connsiteY112" fmla="*/ 300369 h 326848"/>
              <a:gd name="connsiteX113" fmla="*/ 237839 w 471272"/>
              <a:gd name="connsiteY113" fmla="*/ 300750 h 326848"/>
              <a:gd name="connsiteX114" fmla="*/ 243269 w 471272"/>
              <a:gd name="connsiteY114" fmla="*/ 299893 h 326848"/>
              <a:gd name="connsiteX115" fmla="*/ 250222 w 471272"/>
              <a:gd name="connsiteY115" fmla="*/ 299607 h 326848"/>
              <a:gd name="connsiteX116" fmla="*/ 252889 w 471272"/>
              <a:gd name="connsiteY116" fmla="*/ 303989 h 326848"/>
              <a:gd name="connsiteX117" fmla="*/ 263938 w 471272"/>
              <a:gd name="connsiteY117" fmla="*/ 317895 h 326848"/>
              <a:gd name="connsiteX118" fmla="*/ 263843 w 471272"/>
              <a:gd name="connsiteY118" fmla="*/ 318086 h 326848"/>
              <a:gd name="connsiteX119" fmla="*/ 279940 w 471272"/>
              <a:gd name="connsiteY119" fmla="*/ 326849 h 326848"/>
              <a:gd name="connsiteX120" fmla="*/ 279654 w 471272"/>
              <a:gd name="connsiteY120" fmla="*/ 324467 h 326848"/>
              <a:gd name="connsiteX121" fmla="*/ 287941 w 471272"/>
              <a:gd name="connsiteY121" fmla="*/ 314180 h 326848"/>
              <a:gd name="connsiteX122" fmla="*/ 312611 w 471272"/>
              <a:gd name="connsiteY122" fmla="*/ 300750 h 326848"/>
              <a:gd name="connsiteX123" fmla="*/ 335756 w 471272"/>
              <a:gd name="connsiteY123" fmla="*/ 283796 h 326848"/>
              <a:gd name="connsiteX124" fmla="*/ 355568 w 471272"/>
              <a:gd name="connsiteY124" fmla="*/ 271699 h 326848"/>
              <a:gd name="connsiteX125" fmla="*/ 375761 w 471272"/>
              <a:gd name="connsiteY125" fmla="*/ 264650 h 326848"/>
              <a:gd name="connsiteX126" fmla="*/ 395287 w 471272"/>
              <a:gd name="connsiteY126" fmla="*/ 255887 h 326848"/>
              <a:gd name="connsiteX127" fmla="*/ 415861 w 471272"/>
              <a:gd name="connsiteY127" fmla="*/ 261031 h 326848"/>
              <a:gd name="connsiteX128" fmla="*/ 427863 w 471272"/>
              <a:gd name="connsiteY128" fmla="*/ 266651 h 326848"/>
              <a:gd name="connsiteX129" fmla="*/ 427387 w 471272"/>
              <a:gd name="connsiteY129" fmla="*/ 257030 h 326848"/>
              <a:gd name="connsiteX130" fmla="*/ 432054 w 471272"/>
              <a:gd name="connsiteY130" fmla="*/ 245219 h 326848"/>
              <a:gd name="connsiteX131" fmla="*/ 451866 w 471272"/>
              <a:gd name="connsiteY131" fmla="*/ 232265 h 326848"/>
              <a:gd name="connsiteX132" fmla="*/ 440627 w 471272"/>
              <a:gd name="connsiteY132" fmla="*/ 215978 h 32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71272" h="326848">
                <a:moveTo>
                  <a:pt x="440627" y="215978"/>
                </a:moveTo>
                <a:cubicBezTo>
                  <a:pt x="440531" y="215978"/>
                  <a:pt x="440436" y="215978"/>
                  <a:pt x="440341" y="215978"/>
                </a:cubicBezTo>
                <a:cubicBezTo>
                  <a:pt x="438626" y="212834"/>
                  <a:pt x="436912" y="209596"/>
                  <a:pt x="435483" y="206072"/>
                </a:cubicBezTo>
                <a:cubicBezTo>
                  <a:pt x="432340" y="198261"/>
                  <a:pt x="437674" y="189974"/>
                  <a:pt x="443770" y="185688"/>
                </a:cubicBezTo>
                <a:cubicBezTo>
                  <a:pt x="448342" y="182450"/>
                  <a:pt x="456057" y="181116"/>
                  <a:pt x="463486" y="179878"/>
                </a:cubicBezTo>
                <a:cubicBezTo>
                  <a:pt x="464534" y="179687"/>
                  <a:pt x="465487" y="179497"/>
                  <a:pt x="466535" y="179306"/>
                </a:cubicBezTo>
                <a:cubicBezTo>
                  <a:pt x="469011" y="178830"/>
                  <a:pt x="470725" y="178068"/>
                  <a:pt x="471107" y="177020"/>
                </a:cubicBezTo>
                <a:cubicBezTo>
                  <a:pt x="471583" y="176068"/>
                  <a:pt x="471011" y="174258"/>
                  <a:pt x="469678" y="172258"/>
                </a:cubicBezTo>
                <a:cubicBezTo>
                  <a:pt x="468725" y="170734"/>
                  <a:pt x="468058" y="170734"/>
                  <a:pt x="464534" y="171305"/>
                </a:cubicBezTo>
                <a:cubicBezTo>
                  <a:pt x="462153" y="171686"/>
                  <a:pt x="459105" y="172163"/>
                  <a:pt x="455295" y="171686"/>
                </a:cubicBezTo>
                <a:cubicBezTo>
                  <a:pt x="446056" y="170448"/>
                  <a:pt x="444151" y="166924"/>
                  <a:pt x="441484" y="159494"/>
                </a:cubicBezTo>
                <a:cubicBezTo>
                  <a:pt x="436150" y="160923"/>
                  <a:pt x="430625" y="162542"/>
                  <a:pt x="427673" y="163971"/>
                </a:cubicBezTo>
                <a:cubicBezTo>
                  <a:pt x="426339" y="164638"/>
                  <a:pt x="424720" y="165495"/>
                  <a:pt x="422910" y="166448"/>
                </a:cubicBezTo>
                <a:cubicBezTo>
                  <a:pt x="414719" y="170829"/>
                  <a:pt x="408527" y="173877"/>
                  <a:pt x="404336" y="172734"/>
                </a:cubicBezTo>
                <a:lnTo>
                  <a:pt x="403765" y="172639"/>
                </a:lnTo>
                <a:cubicBezTo>
                  <a:pt x="401098" y="171972"/>
                  <a:pt x="396716" y="170734"/>
                  <a:pt x="394907" y="171877"/>
                </a:cubicBezTo>
                <a:cubicBezTo>
                  <a:pt x="394621" y="172067"/>
                  <a:pt x="394240" y="172353"/>
                  <a:pt x="394049" y="173210"/>
                </a:cubicBezTo>
                <a:cubicBezTo>
                  <a:pt x="392811" y="177878"/>
                  <a:pt x="390049" y="179497"/>
                  <a:pt x="387572" y="180926"/>
                </a:cubicBezTo>
                <a:cubicBezTo>
                  <a:pt x="386429" y="181592"/>
                  <a:pt x="385286" y="182259"/>
                  <a:pt x="384334" y="183212"/>
                </a:cubicBezTo>
                <a:cubicBezTo>
                  <a:pt x="382333" y="185117"/>
                  <a:pt x="379286" y="186736"/>
                  <a:pt x="376142" y="187403"/>
                </a:cubicBezTo>
                <a:cubicBezTo>
                  <a:pt x="375094" y="187688"/>
                  <a:pt x="374047" y="187784"/>
                  <a:pt x="373094" y="187784"/>
                </a:cubicBezTo>
                <a:cubicBezTo>
                  <a:pt x="370808" y="187784"/>
                  <a:pt x="368903" y="187117"/>
                  <a:pt x="367760" y="185974"/>
                </a:cubicBezTo>
                <a:cubicBezTo>
                  <a:pt x="366712" y="184926"/>
                  <a:pt x="365284" y="184736"/>
                  <a:pt x="362045" y="184355"/>
                </a:cubicBezTo>
                <a:cubicBezTo>
                  <a:pt x="360807" y="184164"/>
                  <a:pt x="359378" y="184069"/>
                  <a:pt x="357664" y="183783"/>
                </a:cubicBezTo>
                <a:cubicBezTo>
                  <a:pt x="354140" y="183212"/>
                  <a:pt x="352520" y="181307"/>
                  <a:pt x="351758" y="179783"/>
                </a:cubicBezTo>
                <a:cubicBezTo>
                  <a:pt x="349853" y="175973"/>
                  <a:pt x="351758" y="171210"/>
                  <a:pt x="353092" y="168734"/>
                </a:cubicBezTo>
                <a:cubicBezTo>
                  <a:pt x="354044" y="167019"/>
                  <a:pt x="349377" y="163114"/>
                  <a:pt x="346615" y="160733"/>
                </a:cubicBezTo>
                <a:cubicBezTo>
                  <a:pt x="345186" y="159494"/>
                  <a:pt x="343853" y="158447"/>
                  <a:pt x="342805" y="157304"/>
                </a:cubicBezTo>
                <a:cubicBezTo>
                  <a:pt x="336994" y="151589"/>
                  <a:pt x="339185" y="146064"/>
                  <a:pt x="341471" y="140349"/>
                </a:cubicBezTo>
                <a:cubicBezTo>
                  <a:pt x="342900" y="136920"/>
                  <a:pt x="342519" y="134158"/>
                  <a:pt x="342043" y="130634"/>
                </a:cubicBezTo>
                <a:cubicBezTo>
                  <a:pt x="341852" y="128824"/>
                  <a:pt x="341566" y="126728"/>
                  <a:pt x="341566" y="124442"/>
                </a:cubicBezTo>
                <a:cubicBezTo>
                  <a:pt x="341566" y="117489"/>
                  <a:pt x="341757" y="116346"/>
                  <a:pt x="345853" y="109202"/>
                </a:cubicBezTo>
                <a:cubicBezTo>
                  <a:pt x="348901" y="103868"/>
                  <a:pt x="347186" y="102249"/>
                  <a:pt x="343567" y="98630"/>
                </a:cubicBezTo>
                <a:cubicBezTo>
                  <a:pt x="341852" y="96820"/>
                  <a:pt x="338899" y="97106"/>
                  <a:pt x="334423" y="97677"/>
                </a:cubicBezTo>
                <a:cubicBezTo>
                  <a:pt x="332423" y="97963"/>
                  <a:pt x="330327" y="98153"/>
                  <a:pt x="328041" y="98153"/>
                </a:cubicBezTo>
                <a:cubicBezTo>
                  <a:pt x="322040" y="98153"/>
                  <a:pt x="320993" y="93581"/>
                  <a:pt x="320135" y="89867"/>
                </a:cubicBezTo>
                <a:cubicBezTo>
                  <a:pt x="319564" y="87295"/>
                  <a:pt x="318897" y="84342"/>
                  <a:pt x="316897" y="81389"/>
                </a:cubicBezTo>
                <a:cubicBezTo>
                  <a:pt x="311848" y="73769"/>
                  <a:pt x="313277" y="69674"/>
                  <a:pt x="315087" y="64435"/>
                </a:cubicBezTo>
                <a:cubicBezTo>
                  <a:pt x="315468" y="63292"/>
                  <a:pt x="315944" y="62054"/>
                  <a:pt x="316325" y="60720"/>
                </a:cubicBezTo>
                <a:cubicBezTo>
                  <a:pt x="316516" y="59958"/>
                  <a:pt x="316802" y="59196"/>
                  <a:pt x="316992" y="58529"/>
                </a:cubicBezTo>
                <a:cubicBezTo>
                  <a:pt x="318802" y="52719"/>
                  <a:pt x="319373" y="50719"/>
                  <a:pt x="314325" y="45671"/>
                </a:cubicBezTo>
                <a:cubicBezTo>
                  <a:pt x="311372" y="42718"/>
                  <a:pt x="310134" y="41384"/>
                  <a:pt x="309467" y="39860"/>
                </a:cubicBezTo>
                <a:cubicBezTo>
                  <a:pt x="308610" y="37670"/>
                  <a:pt x="309658" y="35955"/>
                  <a:pt x="310610" y="34431"/>
                </a:cubicBezTo>
                <a:cubicBezTo>
                  <a:pt x="311182" y="33574"/>
                  <a:pt x="311848" y="32526"/>
                  <a:pt x="312515" y="31002"/>
                </a:cubicBezTo>
                <a:cubicBezTo>
                  <a:pt x="313849" y="28240"/>
                  <a:pt x="313087" y="27573"/>
                  <a:pt x="310896" y="25382"/>
                </a:cubicBezTo>
                <a:cubicBezTo>
                  <a:pt x="309562" y="24049"/>
                  <a:pt x="307848" y="22430"/>
                  <a:pt x="306705" y="20048"/>
                </a:cubicBezTo>
                <a:cubicBezTo>
                  <a:pt x="305372" y="17381"/>
                  <a:pt x="303371" y="15953"/>
                  <a:pt x="297466" y="18143"/>
                </a:cubicBezTo>
                <a:cubicBezTo>
                  <a:pt x="293846" y="19477"/>
                  <a:pt x="292227" y="18239"/>
                  <a:pt x="290894" y="16905"/>
                </a:cubicBezTo>
                <a:cubicBezTo>
                  <a:pt x="290132" y="16143"/>
                  <a:pt x="289465" y="15476"/>
                  <a:pt x="286893" y="15095"/>
                </a:cubicBezTo>
                <a:cubicBezTo>
                  <a:pt x="284893" y="14810"/>
                  <a:pt x="283940" y="15762"/>
                  <a:pt x="281940" y="18239"/>
                </a:cubicBezTo>
                <a:cubicBezTo>
                  <a:pt x="280130" y="20429"/>
                  <a:pt x="277844" y="23192"/>
                  <a:pt x="273748" y="23192"/>
                </a:cubicBezTo>
                <a:cubicBezTo>
                  <a:pt x="270224" y="23192"/>
                  <a:pt x="267938" y="21477"/>
                  <a:pt x="266224" y="20334"/>
                </a:cubicBezTo>
                <a:cubicBezTo>
                  <a:pt x="264414" y="19001"/>
                  <a:pt x="263843" y="18620"/>
                  <a:pt x="262223" y="19477"/>
                </a:cubicBezTo>
                <a:cubicBezTo>
                  <a:pt x="256889" y="22239"/>
                  <a:pt x="250031" y="22144"/>
                  <a:pt x="244031" y="22049"/>
                </a:cubicBezTo>
                <a:cubicBezTo>
                  <a:pt x="242887" y="22049"/>
                  <a:pt x="241840" y="22049"/>
                  <a:pt x="240697" y="22049"/>
                </a:cubicBezTo>
                <a:cubicBezTo>
                  <a:pt x="235172" y="22049"/>
                  <a:pt x="232791" y="24144"/>
                  <a:pt x="227552" y="29383"/>
                </a:cubicBezTo>
                <a:cubicBezTo>
                  <a:pt x="222599" y="34336"/>
                  <a:pt x="218694" y="32907"/>
                  <a:pt x="214884" y="31574"/>
                </a:cubicBezTo>
                <a:cubicBezTo>
                  <a:pt x="213455" y="31002"/>
                  <a:pt x="211931" y="30526"/>
                  <a:pt x="210122" y="30145"/>
                </a:cubicBezTo>
                <a:cubicBezTo>
                  <a:pt x="202406" y="28811"/>
                  <a:pt x="202787" y="23192"/>
                  <a:pt x="203168" y="18334"/>
                </a:cubicBezTo>
                <a:cubicBezTo>
                  <a:pt x="203264" y="17000"/>
                  <a:pt x="203359" y="15667"/>
                  <a:pt x="203359" y="14143"/>
                </a:cubicBezTo>
                <a:cubicBezTo>
                  <a:pt x="203359" y="11190"/>
                  <a:pt x="203168" y="11095"/>
                  <a:pt x="200120" y="10428"/>
                </a:cubicBezTo>
                <a:cubicBezTo>
                  <a:pt x="198501" y="10047"/>
                  <a:pt x="196406" y="9571"/>
                  <a:pt x="194119" y="8428"/>
                </a:cubicBezTo>
                <a:cubicBezTo>
                  <a:pt x="188786" y="5856"/>
                  <a:pt x="183832" y="7190"/>
                  <a:pt x="178594" y="8523"/>
                </a:cubicBezTo>
                <a:lnTo>
                  <a:pt x="177546" y="8809"/>
                </a:lnTo>
                <a:cubicBezTo>
                  <a:pt x="173736" y="9857"/>
                  <a:pt x="170688" y="8618"/>
                  <a:pt x="167831" y="7475"/>
                </a:cubicBezTo>
                <a:cubicBezTo>
                  <a:pt x="165544" y="6618"/>
                  <a:pt x="163354" y="5761"/>
                  <a:pt x="160496" y="5761"/>
                </a:cubicBezTo>
                <a:cubicBezTo>
                  <a:pt x="159258" y="5761"/>
                  <a:pt x="157924" y="5951"/>
                  <a:pt x="156496" y="6047"/>
                </a:cubicBezTo>
                <a:cubicBezTo>
                  <a:pt x="152590" y="6428"/>
                  <a:pt x="148114" y="6999"/>
                  <a:pt x="144685" y="4618"/>
                </a:cubicBezTo>
                <a:cubicBezTo>
                  <a:pt x="143065" y="3475"/>
                  <a:pt x="142208" y="2141"/>
                  <a:pt x="141541" y="1189"/>
                </a:cubicBezTo>
                <a:cubicBezTo>
                  <a:pt x="140684" y="-145"/>
                  <a:pt x="140589" y="-240"/>
                  <a:pt x="137922" y="332"/>
                </a:cubicBezTo>
                <a:cubicBezTo>
                  <a:pt x="134588" y="1094"/>
                  <a:pt x="130588" y="3951"/>
                  <a:pt x="126968" y="6332"/>
                </a:cubicBezTo>
                <a:cubicBezTo>
                  <a:pt x="123825" y="8523"/>
                  <a:pt x="121063" y="10428"/>
                  <a:pt x="118777" y="11095"/>
                </a:cubicBezTo>
                <a:cubicBezTo>
                  <a:pt x="116681" y="11666"/>
                  <a:pt x="114490" y="11762"/>
                  <a:pt x="112586" y="11381"/>
                </a:cubicBezTo>
                <a:cubicBezTo>
                  <a:pt x="112395" y="12809"/>
                  <a:pt x="112871" y="14524"/>
                  <a:pt x="113728" y="16715"/>
                </a:cubicBezTo>
                <a:cubicBezTo>
                  <a:pt x="114776" y="19667"/>
                  <a:pt x="116110" y="23287"/>
                  <a:pt x="113348" y="26049"/>
                </a:cubicBezTo>
                <a:cubicBezTo>
                  <a:pt x="110871" y="28526"/>
                  <a:pt x="106680" y="29383"/>
                  <a:pt x="101918" y="30526"/>
                </a:cubicBezTo>
                <a:cubicBezTo>
                  <a:pt x="98584" y="31288"/>
                  <a:pt x="95060" y="32050"/>
                  <a:pt x="91916" y="33383"/>
                </a:cubicBezTo>
                <a:cubicBezTo>
                  <a:pt x="87249" y="35384"/>
                  <a:pt x="79915" y="45575"/>
                  <a:pt x="79915" y="50147"/>
                </a:cubicBezTo>
                <a:cubicBezTo>
                  <a:pt x="79915" y="57101"/>
                  <a:pt x="66294" y="74722"/>
                  <a:pt x="61912" y="79008"/>
                </a:cubicBezTo>
                <a:cubicBezTo>
                  <a:pt x="57626" y="83294"/>
                  <a:pt x="52864" y="94724"/>
                  <a:pt x="52864" y="103678"/>
                </a:cubicBezTo>
                <a:cubicBezTo>
                  <a:pt x="52864" y="112536"/>
                  <a:pt x="42481" y="122442"/>
                  <a:pt x="34861" y="129586"/>
                </a:cubicBezTo>
                <a:cubicBezTo>
                  <a:pt x="33528" y="130824"/>
                  <a:pt x="32194" y="132062"/>
                  <a:pt x="31147" y="133110"/>
                </a:cubicBezTo>
                <a:cubicBezTo>
                  <a:pt x="24860" y="139397"/>
                  <a:pt x="15049" y="145112"/>
                  <a:pt x="4953" y="148541"/>
                </a:cubicBezTo>
                <a:cubicBezTo>
                  <a:pt x="3143" y="149112"/>
                  <a:pt x="1524" y="150541"/>
                  <a:pt x="0" y="152351"/>
                </a:cubicBezTo>
                <a:cubicBezTo>
                  <a:pt x="8668" y="153970"/>
                  <a:pt x="21336" y="154922"/>
                  <a:pt x="26765" y="154922"/>
                </a:cubicBezTo>
                <a:cubicBezTo>
                  <a:pt x="29813" y="154922"/>
                  <a:pt x="33337" y="154160"/>
                  <a:pt x="37052" y="153303"/>
                </a:cubicBezTo>
                <a:cubicBezTo>
                  <a:pt x="41243" y="152351"/>
                  <a:pt x="45529" y="151398"/>
                  <a:pt x="49911" y="151398"/>
                </a:cubicBezTo>
                <a:cubicBezTo>
                  <a:pt x="54673" y="151398"/>
                  <a:pt x="58102" y="153303"/>
                  <a:pt x="61436" y="155018"/>
                </a:cubicBezTo>
                <a:cubicBezTo>
                  <a:pt x="64294" y="156542"/>
                  <a:pt x="67151" y="158161"/>
                  <a:pt x="71342" y="158923"/>
                </a:cubicBezTo>
                <a:cubicBezTo>
                  <a:pt x="74962" y="159590"/>
                  <a:pt x="78200" y="158732"/>
                  <a:pt x="81344" y="157875"/>
                </a:cubicBezTo>
                <a:cubicBezTo>
                  <a:pt x="85820" y="156637"/>
                  <a:pt x="90869" y="155208"/>
                  <a:pt x="95345" y="159685"/>
                </a:cubicBezTo>
                <a:cubicBezTo>
                  <a:pt x="101060" y="165305"/>
                  <a:pt x="106585" y="168734"/>
                  <a:pt x="115348" y="171877"/>
                </a:cubicBezTo>
                <a:cubicBezTo>
                  <a:pt x="124206" y="175115"/>
                  <a:pt x="140018" y="178544"/>
                  <a:pt x="148495" y="178544"/>
                </a:cubicBezTo>
                <a:cubicBezTo>
                  <a:pt x="149352" y="178544"/>
                  <a:pt x="150209" y="178544"/>
                  <a:pt x="151162" y="178544"/>
                </a:cubicBezTo>
                <a:cubicBezTo>
                  <a:pt x="159448" y="178544"/>
                  <a:pt x="166687" y="178449"/>
                  <a:pt x="170974" y="182735"/>
                </a:cubicBezTo>
                <a:cubicBezTo>
                  <a:pt x="171164" y="182926"/>
                  <a:pt x="171355" y="183116"/>
                  <a:pt x="171640" y="183402"/>
                </a:cubicBezTo>
                <a:cubicBezTo>
                  <a:pt x="175831" y="187498"/>
                  <a:pt x="182023" y="193689"/>
                  <a:pt x="182023" y="208929"/>
                </a:cubicBezTo>
                <a:cubicBezTo>
                  <a:pt x="182023" y="217692"/>
                  <a:pt x="183832" y="218930"/>
                  <a:pt x="185452" y="220073"/>
                </a:cubicBezTo>
                <a:cubicBezTo>
                  <a:pt x="186595" y="220835"/>
                  <a:pt x="188023" y="221883"/>
                  <a:pt x="188786" y="224169"/>
                </a:cubicBezTo>
                <a:cubicBezTo>
                  <a:pt x="190119" y="228741"/>
                  <a:pt x="187643" y="231980"/>
                  <a:pt x="186023" y="234075"/>
                </a:cubicBezTo>
                <a:cubicBezTo>
                  <a:pt x="185547" y="234742"/>
                  <a:pt x="184785" y="235694"/>
                  <a:pt x="184690" y="236075"/>
                </a:cubicBezTo>
                <a:cubicBezTo>
                  <a:pt x="184690" y="236171"/>
                  <a:pt x="184785" y="236266"/>
                  <a:pt x="185071" y="236552"/>
                </a:cubicBezTo>
                <a:cubicBezTo>
                  <a:pt x="193167" y="244648"/>
                  <a:pt x="197168" y="249887"/>
                  <a:pt x="197929" y="253697"/>
                </a:cubicBezTo>
                <a:cubicBezTo>
                  <a:pt x="198120" y="254459"/>
                  <a:pt x="198311" y="255411"/>
                  <a:pt x="198596" y="256364"/>
                </a:cubicBezTo>
                <a:cubicBezTo>
                  <a:pt x="199739" y="260459"/>
                  <a:pt x="201073" y="265603"/>
                  <a:pt x="199073" y="271318"/>
                </a:cubicBezTo>
                <a:cubicBezTo>
                  <a:pt x="196977" y="277319"/>
                  <a:pt x="197548" y="278366"/>
                  <a:pt x="200977" y="279795"/>
                </a:cubicBezTo>
                <a:cubicBezTo>
                  <a:pt x="203740" y="281033"/>
                  <a:pt x="208883" y="281129"/>
                  <a:pt x="213741" y="281224"/>
                </a:cubicBezTo>
                <a:cubicBezTo>
                  <a:pt x="217456" y="281319"/>
                  <a:pt x="221266" y="281414"/>
                  <a:pt x="224504" y="281986"/>
                </a:cubicBezTo>
                <a:cubicBezTo>
                  <a:pt x="225743" y="282176"/>
                  <a:pt x="226981" y="282367"/>
                  <a:pt x="228219" y="282557"/>
                </a:cubicBezTo>
                <a:cubicBezTo>
                  <a:pt x="233648" y="283319"/>
                  <a:pt x="238411" y="283891"/>
                  <a:pt x="240220" y="287129"/>
                </a:cubicBezTo>
                <a:cubicBezTo>
                  <a:pt x="240792" y="288177"/>
                  <a:pt x="241268" y="289987"/>
                  <a:pt x="240220" y="292463"/>
                </a:cubicBezTo>
                <a:cubicBezTo>
                  <a:pt x="239744" y="293511"/>
                  <a:pt x="239268" y="294654"/>
                  <a:pt x="238697" y="295607"/>
                </a:cubicBezTo>
                <a:cubicBezTo>
                  <a:pt x="237935" y="297131"/>
                  <a:pt x="236696" y="299607"/>
                  <a:pt x="236791" y="300369"/>
                </a:cubicBezTo>
                <a:cubicBezTo>
                  <a:pt x="236887" y="300369"/>
                  <a:pt x="237173" y="300655"/>
                  <a:pt x="237839" y="300750"/>
                </a:cubicBezTo>
                <a:cubicBezTo>
                  <a:pt x="239458" y="301131"/>
                  <a:pt x="241459" y="300464"/>
                  <a:pt x="243269" y="299893"/>
                </a:cubicBezTo>
                <a:cubicBezTo>
                  <a:pt x="245650" y="299131"/>
                  <a:pt x="248031" y="298369"/>
                  <a:pt x="250222" y="299607"/>
                </a:cubicBezTo>
                <a:cubicBezTo>
                  <a:pt x="251555" y="300464"/>
                  <a:pt x="252508" y="301893"/>
                  <a:pt x="252889" y="303989"/>
                </a:cubicBezTo>
                <a:cubicBezTo>
                  <a:pt x="253746" y="308370"/>
                  <a:pt x="258508" y="314180"/>
                  <a:pt x="263938" y="317895"/>
                </a:cubicBezTo>
                <a:cubicBezTo>
                  <a:pt x="263938" y="317990"/>
                  <a:pt x="263843" y="317990"/>
                  <a:pt x="263843" y="318086"/>
                </a:cubicBezTo>
                <a:cubicBezTo>
                  <a:pt x="266700" y="319324"/>
                  <a:pt x="273082" y="322277"/>
                  <a:pt x="279940" y="326849"/>
                </a:cubicBezTo>
                <a:cubicBezTo>
                  <a:pt x="279940" y="325991"/>
                  <a:pt x="279844" y="325134"/>
                  <a:pt x="279654" y="324467"/>
                </a:cubicBezTo>
                <a:cubicBezTo>
                  <a:pt x="278416" y="318848"/>
                  <a:pt x="282988" y="320086"/>
                  <a:pt x="287941" y="314180"/>
                </a:cubicBezTo>
                <a:cubicBezTo>
                  <a:pt x="292798" y="308275"/>
                  <a:pt x="301276" y="303131"/>
                  <a:pt x="312611" y="300750"/>
                </a:cubicBezTo>
                <a:cubicBezTo>
                  <a:pt x="323945" y="298464"/>
                  <a:pt x="332994" y="288177"/>
                  <a:pt x="335756" y="283796"/>
                </a:cubicBezTo>
                <a:cubicBezTo>
                  <a:pt x="338614" y="279414"/>
                  <a:pt x="350425" y="273985"/>
                  <a:pt x="355568" y="271699"/>
                </a:cubicBezTo>
                <a:cubicBezTo>
                  <a:pt x="360712" y="269413"/>
                  <a:pt x="370523" y="269603"/>
                  <a:pt x="375761" y="264650"/>
                </a:cubicBezTo>
                <a:cubicBezTo>
                  <a:pt x="380905" y="259697"/>
                  <a:pt x="387286" y="255887"/>
                  <a:pt x="395287" y="255887"/>
                </a:cubicBezTo>
                <a:cubicBezTo>
                  <a:pt x="403289" y="255887"/>
                  <a:pt x="413480" y="257602"/>
                  <a:pt x="415861" y="261031"/>
                </a:cubicBezTo>
                <a:cubicBezTo>
                  <a:pt x="418243" y="264460"/>
                  <a:pt x="422339" y="266555"/>
                  <a:pt x="427863" y="266651"/>
                </a:cubicBezTo>
                <a:cubicBezTo>
                  <a:pt x="433387" y="266841"/>
                  <a:pt x="429101" y="260459"/>
                  <a:pt x="427387" y="257030"/>
                </a:cubicBezTo>
                <a:cubicBezTo>
                  <a:pt x="425672" y="253601"/>
                  <a:pt x="428911" y="249982"/>
                  <a:pt x="432054" y="245219"/>
                </a:cubicBezTo>
                <a:cubicBezTo>
                  <a:pt x="435007" y="240552"/>
                  <a:pt x="447008" y="233408"/>
                  <a:pt x="451866" y="232265"/>
                </a:cubicBezTo>
                <a:cubicBezTo>
                  <a:pt x="446723" y="225979"/>
                  <a:pt x="442627" y="219311"/>
                  <a:pt x="440627" y="215978"/>
                </a:cubicBezTo>
                <a:close/>
              </a:path>
            </a:pathLst>
          </a:custGeom>
          <a:solidFill>
            <a:srgbClr val="558ED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C7293A22-7059-84AB-9FEA-49CF9A4DF997}"/>
              </a:ext>
            </a:extLst>
          </p:cNvPr>
          <p:cNvSpPr/>
          <p:nvPr/>
        </p:nvSpPr>
        <p:spPr>
          <a:xfrm>
            <a:off x="9843553" y="5140191"/>
            <a:ext cx="493696" cy="328236"/>
          </a:xfrm>
          <a:custGeom>
            <a:avLst/>
            <a:gdLst>
              <a:gd name="connsiteX0" fmla="*/ 215328 w 235330"/>
              <a:gd name="connsiteY0" fmla="*/ 29813 h 156460"/>
              <a:gd name="connsiteX1" fmla="*/ 209518 w 235330"/>
              <a:gd name="connsiteY1" fmla="*/ 29242 h 156460"/>
              <a:gd name="connsiteX2" fmla="*/ 187039 w 235330"/>
              <a:gd name="connsiteY2" fmla="*/ 25337 h 156460"/>
              <a:gd name="connsiteX3" fmla="*/ 172465 w 235330"/>
              <a:gd name="connsiteY3" fmla="*/ 10287 h 156460"/>
              <a:gd name="connsiteX4" fmla="*/ 172084 w 235330"/>
              <a:gd name="connsiteY4" fmla="*/ 8001 h 156460"/>
              <a:gd name="connsiteX5" fmla="*/ 169322 w 235330"/>
              <a:gd name="connsiteY5" fmla="*/ 0 h 156460"/>
              <a:gd name="connsiteX6" fmla="*/ 169322 w 235330"/>
              <a:gd name="connsiteY6" fmla="*/ 0 h 156460"/>
              <a:gd name="connsiteX7" fmla="*/ 160178 w 235330"/>
              <a:gd name="connsiteY7" fmla="*/ 5810 h 156460"/>
              <a:gd name="connsiteX8" fmla="*/ 157225 w 235330"/>
              <a:gd name="connsiteY8" fmla="*/ 6572 h 156460"/>
              <a:gd name="connsiteX9" fmla="*/ 156178 w 235330"/>
              <a:gd name="connsiteY9" fmla="*/ 10001 h 156460"/>
              <a:gd name="connsiteX10" fmla="*/ 151129 w 235330"/>
              <a:gd name="connsiteY10" fmla="*/ 20669 h 156460"/>
              <a:gd name="connsiteX11" fmla="*/ 145510 w 235330"/>
              <a:gd name="connsiteY11" fmla="*/ 33242 h 156460"/>
              <a:gd name="connsiteX12" fmla="*/ 142938 w 235330"/>
              <a:gd name="connsiteY12" fmla="*/ 40576 h 156460"/>
              <a:gd name="connsiteX13" fmla="*/ 141700 w 235330"/>
              <a:gd name="connsiteY13" fmla="*/ 46958 h 156460"/>
              <a:gd name="connsiteX14" fmla="*/ 139890 w 235330"/>
              <a:gd name="connsiteY14" fmla="*/ 54102 h 156460"/>
              <a:gd name="connsiteX15" fmla="*/ 128650 w 235330"/>
              <a:gd name="connsiteY15" fmla="*/ 59531 h 156460"/>
              <a:gd name="connsiteX16" fmla="*/ 123983 w 235330"/>
              <a:gd name="connsiteY16" fmla="*/ 60388 h 156460"/>
              <a:gd name="connsiteX17" fmla="*/ 118649 w 235330"/>
              <a:gd name="connsiteY17" fmla="*/ 63055 h 156460"/>
              <a:gd name="connsiteX18" fmla="*/ 100837 w 235330"/>
              <a:gd name="connsiteY18" fmla="*/ 70771 h 156460"/>
              <a:gd name="connsiteX19" fmla="*/ 76263 w 235330"/>
              <a:gd name="connsiteY19" fmla="*/ 68199 h 156460"/>
              <a:gd name="connsiteX20" fmla="*/ 53593 w 235330"/>
              <a:gd name="connsiteY20" fmla="*/ 69628 h 156460"/>
              <a:gd name="connsiteX21" fmla="*/ 47021 w 235330"/>
              <a:gd name="connsiteY21" fmla="*/ 73057 h 156460"/>
              <a:gd name="connsiteX22" fmla="*/ 34448 w 235330"/>
              <a:gd name="connsiteY22" fmla="*/ 77438 h 156460"/>
              <a:gd name="connsiteX23" fmla="*/ 15970 w 235330"/>
              <a:gd name="connsiteY23" fmla="*/ 80010 h 156460"/>
              <a:gd name="connsiteX24" fmla="*/ 6540 w 235330"/>
              <a:gd name="connsiteY24" fmla="*/ 82867 h 156460"/>
              <a:gd name="connsiteX25" fmla="*/ 16065 w 235330"/>
              <a:gd name="connsiteY25" fmla="*/ 91345 h 156460"/>
              <a:gd name="connsiteX26" fmla="*/ 23875 w 235330"/>
              <a:gd name="connsiteY26" fmla="*/ 91059 h 156460"/>
              <a:gd name="connsiteX27" fmla="*/ 34162 w 235330"/>
              <a:gd name="connsiteY27" fmla="*/ 94298 h 156460"/>
              <a:gd name="connsiteX28" fmla="*/ 35972 w 235330"/>
              <a:gd name="connsiteY28" fmla="*/ 103918 h 156460"/>
              <a:gd name="connsiteX29" fmla="*/ 27590 w 235330"/>
              <a:gd name="connsiteY29" fmla="*/ 109157 h 156460"/>
              <a:gd name="connsiteX30" fmla="*/ 24542 w 235330"/>
              <a:gd name="connsiteY30" fmla="*/ 109633 h 156460"/>
              <a:gd name="connsiteX31" fmla="*/ 7016 w 235330"/>
              <a:gd name="connsiteY31" fmla="*/ 114586 h 156460"/>
              <a:gd name="connsiteX32" fmla="*/ 539 w 235330"/>
              <a:gd name="connsiteY32" fmla="*/ 128873 h 156460"/>
              <a:gd name="connsiteX33" fmla="*/ 4825 w 235330"/>
              <a:gd name="connsiteY33" fmla="*/ 137350 h 156460"/>
              <a:gd name="connsiteX34" fmla="*/ 18160 w 235330"/>
              <a:gd name="connsiteY34" fmla="*/ 156210 h 156460"/>
              <a:gd name="connsiteX35" fmla="*/ 25876 w 235330"/>
              <a:gd name="connsiteY35" fmla="*/ 155924 h 156460"/>
              <a:gd name="connsiteX36" fmla="*/ 21970 w 235330"/>
              <a:gd name="connsiteY36" fmla="*/ 144971 h 156460"/>
              <a:gd name="connsiteX37" fmla="*/ 37020 w 235330"/>
              <a:gd name="connsiteY37" fmla="*/ 137636 h 156460"/>
              <a:gd name="connsiteX38" fmla="*/ 37877 w 235330"/>
              <a:gd name="connsiteY38" fmla="*/ 144875 h 156460"/>
              <a:gd name="connsiteX39" fmla="*/ 43687 w 235330"/>
              <a:gd name="connsiteY39" fmla="*/ 149638 h 156460"/>
              <a:gd name="connsiteX40" fmla="*/ 48640 w 235330"/>
              <a:gd name="connsiteY40" fmla="*/ 142304 h 156460"/>
              <a:gd name="connsiteX41" fmla="*/ 53974 w 235330"/>
              <a:gd name="connsiteY41" fmla="*/ 135922 h 156460"/>
              <a:gd name="connsiteX42" fmla="*/ 71119 w 235330"/>
              <a:gd name="connsiteY42" fmla="*/ 135731 h 156460"/>
              <a:gd name="connsiteX43" fmla="*/ 61880 w 235330"/>
              <a:gd name="connsiteY43" fmla="*/ 138970 h 156460"/>
              <a:gd name="connsiteX44" fmla="*/ 58927 w 235330"/>
              <a:gd name="connsiteY44" fmla="*/ 143066 h 156460"/>
              <a:gd name="connsiteX45" fmla="*/ 79025 w 235330"/>
              <a:gd name="connsiteY45" fmla="*/ 141542 h 156460"/>
              <a:gd name="connsiteX46" fmla="*/ 88836 w 235330"/>
              <a:gd name="connsiteY46" fmla="*/ 139351 h 156460"/>
              <a:gd name="connsiteX47" fmla="*/ 114553 w 235330"/>
              <a:gd name="connsiteY47" fmla="*/ 138303 h 156460"/>
              <a:gd name="connsiteX48" fmla="*/ 143700 w 235330"/>
              <a:gd name="connsiteY48" fmla="*/ 138779 h 156460"/>
              <a:gd name="connsiteX49" fmla="*/ 159797 w 235330"/>
              <a:gd name="connsiteY49" fmla="*/ 140303 h 156460"/>
              <a:gd name="connsiteX50" fmla="*/ 168941 w 235330"/>
              <a:gd name="connsiteY50" fmla="*/ 133636 h 156460"/>
              <a:gd name="connsiteX51" fmla="*/ 165703 w 235330"/>
              <a:gd name="connsiteY51" fmla="*/ 125921 h 156460"/>
              <a:gd name="connsiteX52" fmla="*/ 173894 w 235330"/>
              <a:gd name="connsiteY52" fmla="*/ 113443 h 156460"/>
              <a:gd name="connsiteX53" fmla="*/ 190849 w 235330"/>
              <a:gd name="connsiteY53" fmla="*/ 101632 h 156460"/>
              <a:gd name="connsiteX54" fmla="*/ 215709 w 235330"/>
              <a:gd name="connsiteY54" fmla="*/ 92488 h 156460"/>
              <a:gd name="connsiteX55" fmla="*/ 223424 w 235330"/>
              <a:gd name="connsiteY55" fmla="*/ 77438 h 156460"/>
              <a:gd name="connsiteX56" fmla="*/ 223900 w 235330"/>
              <a:gd name="connsiteY56" fmla="*/ 58579 h 156460"/>
              <a:gd name="connsiteX57" fmla="*/ 232282 w 235330"/>
              <a:gd name="connsiteY57" fmla="*/ 42958 h 156460"/>
              <a:gd name="connsiteX58" fmla="*/ 235330 w 235330"/>
              <a:gd name="connsiteY58" fmla="*/ 38100 h 156460"/>
              <a:gd name="connsiteX59" fmla="*/ 215328 w 235330"/>
              <a:gd name="connsiteY59" fmla="*/ 29813 h 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5330" h="156460">
                <a:moveTo>
                  <a:pt x="215328" y="29813"/>
                </a:moveTo>
                <a:cubicBezTo>
                  <a:pt x="215233" y="30004"/>
                  <a:pt x="211042" y="29242"/>
                  <a:pt x="209518" y="29242"/>
                </a:cubicBezTo>
                <a:cubicBezTo>
                  <a:pt x="204660" y="29242"/>
                  <a:pt x="193230" y="27718"/>
                  <a:pt x="187039" y="25337"/>
                </a:cubicBezTo>
                <a:cubicBezTo>
                  <a:pt x="178847" y="22288"/>
                  <a:pt x="173608" y="16764"/>
                  <a:pt x="172465" y="10287"/>
                </a:cubicBezTo>
                <a:cubicBezTo>
                  <a:pt x="172370" y="9430"/>
                  <a:pt x="172180" y="8668"/>
                  <a:pt x="172084" y="8001"/>
                </a:cubicBezTo>
                <a:cubicBezTo>
                  <a:pt x="171513" y="4477"/>
                  <a:pt x="171322" y="2667"/>
                  <a:pt x="169322" y="0"/>
                </a:cubicBezTo>
                <a:lnTo>
                  <a:pt x="169322" y="0"/>
                </a:lnTo>
                <a:cubicBezTo>
                  <a:pt x="167703" y="4382"/>
                  <a:pt x="163131" y="5334"/>
                  <a:pt x="160178" y="5810"/>
                </a:cubicBezTo>
                <a:cubicBezTo>
                  <a:pt x="159130" y="6001"/>
                  <a:pt x="157606" y="6287"/>
                  <a:pt x="157225" y="6572"/>
                </a:cubicBezTo>
                <a:cubicBezTo>
                  <a:pt x="156844" y="7429"/>
                  <a:pt x="156559" y="8668"/>
                  <a:pt x="156178" y="10001"/>
                </a:cubicBezTo>
                <a:cubicBezTo>
                  <a:pt x="155320" y="13430"/>
                  <a:pt x="154177" y="17621"/>
                  <a:pt x="151129" y="20669"/>
                </a:cubicBezTo>
                <a:cubicBezTo>
                  <a:pt x="148939" y="22860"/>
                  <a:pt x="147224" y="28194"/>
                  <a:pt x="145510" y="33242"/>
                </a:cubicBezTo>
                <a:cubicBezTo>
                  <a:pt x="144652" y="35719"/>
                  <a:pt x="143890" y="38195"/>
                  <a:pt x="142938" y="40576"/>
                </a:cubicBezTo>
                <a:cubicBezTo>
                  <a:pt x="141700" y="43815"/>
                  <a:pt x="141700" y="45434"/>
                  <a:pt x="141700" y="46958"/>
                </a:cubicBezTo>
                <a:cubicBezTo>
                  <a:pt x="141700" y="48863"/>
                  <a:pt x="141700" y="50768"/>
                  <a:pt x="139890" y="54102"/>
                </a:cubicBezTo>
                <a:cubicBezTo>
                  <a:pt x="137318" y="58769"/>
                  <a:pt x="132556" y="59150"/>
                  <a:pt x="128650" y="59531"/>
                </a:cubicBezTo>
                <a:cubicBezTo>
                  <a:pt x="126841" y="59626"/>
                  <a:pt x="125126" y="59817"/>
                  <a:pt x="123983" y="60388"/>
                </a:cubicBezTo>
                <a:cubicBezTo>
                  <a:pt x="122745" y="60960"/>
                  <a:pt x="120935" y="61913"/>
                  <a:pt x="118649" y="63055"/>
                </a:cubicBezTo>
                <a:cubicBezTo>
                  <a:pt x="112934" y="66104"/>
                  <a:pt x="105695" y="69818"/>
                  <a:pt x="100837" y="70771"/>
                </a:cubicBezTo>
                <a:cubicBezTo>
                  <a:pt x="93789" y="72104"/>
                  <a:pt x="85026" y="71247"/>
                  <a:pt x="76263" y="68199"/>
                </a:cubicBezTo>
                <a:cubicBezTo>
                  <a:pt x="69405" y="65818"/>
                  <a:pt x="61785" y="66294"/>
                  <a:pt x="53593" y="69628"/>
                </a:cubicBezTo>
                <a:cubicBezTo>
                  <a:pt x="51117" y="70580"/>
                  <a:pt x="49021" y="71819"/>
                  <a:pt x="47021" y="73057"/>
                </a:cubicBezTo>
                <a:cubicBezTo>
                  <a:pt x="43306" y="75343"/>
                  <a:pt x="39877" y="77438"/>
                  <a:pt x="34448" y="77438"/>
                </a:cubicBezTo>
                <a:cubicBezTo>
                  <a:pt x="27590" y="77438"/>
                  <a:pt x="22351" y="77629"/>
                  <a:pt x="15970" y="80010"/>
                </a:cubicBezTo>
                <a:cubicBezTo>
                  <a:pt x="13588" y="80867"/>
                  <a:pt x="10255" y="81820"/>
                  <a:pt x="6540" y="82867"/>
                </a:cubicBezTo>
                <a:cubicBezTo>
                  <a:pt x="8921" y="89345"/>
                  <a:pt x="9874" y="90488"/>
                  <a:pt x="16065" y="91345"/>
                </a:cubicBezTo>
                <a:cubicBezTo>
                  <a:pt x="19113" y="91726"/>
                  <a:pt x="21685" y="91345"/>
                  <a:pt x="23875" y="91059"/>
                </a:cubicBezTo>
                <a:cubicBezTo>
                  <a:pt x="27304" y="90488"/>
                  <a:pt x="31210" y="89821"/>
                  <a:pt x="34162" y="94298"/>
                </a:cubicBezTo>
                <a:cubicBezTo>
                  <a:pt x="36544" y="97917"/>
                  <a:pt x="37115" y="101155"/>
                  <a:pt x="35972" y="103918"/>
                </a:cubicBezTo>
                <a:cubicBezTo>
                  <a:pt x="34734" y="106680"/>
                  <a:pt x="31972" y="108490"/>
                  <a:pt x="27590" y="109157"/>
                </a:cubicBezTo>
                <a:cubicBezTo>
                  <a:pt x="26542" y="109347"/>
                  <a:pt x="25590" y="109538"/>
                  <a:pt x="24542" y="109633"/>
                </a:cubicBezTo>
                <a:cubicBezTo>
                  <a:pt x="17970" y="110776"/>
                  <a:pt x="10636" y="112014"/>
                  <a:pt x="7016" y="114586"/>
                </a:cubicBezTo>
                <a:cubicBezTo>
                  <a:pt x="3301" y="117158"/>
                  <a:pt x="-1652" y="123349"/>
                  <a:pt x="539" y="128873"/>
                </a:cubicBezTo>
                <a:cubicBezTo>
                  <a:pt x="1777" y="131921"/>
                  <a:pt x="3301" y="134588"/>
                  <a:pt x="4825" y="137350"/>
                </a:cubicBezTo>
                <a:cubicBezTo>
                  <a:pt x="6826" y="140684"/>
                  <a:pt x="12445" y="149828"/>
                  <a:pt x="18160" y="156210"/>
                </a:cubicBezTo>
                <a:cubicBezTo>
                  <a:pt x="21018" y="156400"/>
                  <a:pt x="23875" y="156782"/>
                  <a:pt x="25876" y="155924"/>
                </a:cubicBezTo>
                <a:cubicBezTo>
                  <a:pt x="29305" y="154591"/>
                  <a:pt x="25018" y="151638"/>
                  <a:pt x="21970" y="144971"/>
                </a:cubicBezTo>
                <a:cubicBezTo>
                  <a:pt x="18922" y="138303"/>
                  <a:pt x="32257" y="137446"/>
                  <a:pt x="37020" y="137636"/>
                </a:cubicBezTo>
                <a:cubicBezTo>
                  <a:pt x="41878" y="137827"/>
                  <a:pt x="42830" y="142208"/>
                  <a:pt x="37877" y="144875"/>
                </a:cubicBezTo>
                <a:cubicBezTo>
                  <a:pt x="32924" y="147447"/>
                  <a:pt x="39115" y="149447"/>
                  <a:pt x="43687" y="149638"/>
                </a:cubicBezTo>
                <a:cubicBezTo>
                  <a:pt x="48355" y="149828"/>
                  <a:pt x="51784" y="150019"/>
                  <a:pt x="48640" y="142304"/>
                </a:cubicBezTo>
                <a:cubicBezTo>
                  <a:pt x="45592" y="134588"/>
                  <a:pt x="52069" y="137732"/>
                  <a:pt x="53974" y="135922"/>
                </a:cubicBezTo>
                <a:cubicBezTo>
                  <a:pt x="55879" y="134207"/>
                  <a:pt x="67405" y="132017"/>
                  <a:pt x="71119" y="135731"/>
                </a:cubicBezTo>
                <a:cubicBezTo>
                  <a:pt x="74834" y="139446"/>
                  <a:pt x="65595" y="139351"/>
                  <a:pt x="61880" y="138970"/>
                </a:cubicBezTo>
                <a:cubicBezTo>
                  <a:pt x="58165" y="138589"/>
                  <a:pt x="57403" y="141732"/>
                  <a:pt x="58927" y="143066"/>
                </a:cubicBezTo>
                <a:cubicBezTo>
                  <a:pt x="60451" y="144399"/>
                  <a:pt x="74834" y="138970"/>
                  <a:pt x="79025" y="141542"/>
                </a:cubicBezTo>
                <a:cubicBezTo>
                  <a:pt x="83121" y="144113"/>
                  <a:pt x="85216" y="140875"/>
                  <a:pt x="88836" y="139351"/>
                </a:cubicBezTo>
                <a:cubicBezTo>
                  <a:pt x="92455" y="137827"/>
                  <a:pt x="104266" y="138303"/>
                  <a:pt x="114553" y="138303"/>
                </a:cubicBezTo>
                <a:cubicBezTo>
                  <a:pt x="124840" y="138303"/>
                  <a:pt x="134746" y="137446"/>
                  <a:pt x="143700" y="138779"/>
                </a:cubicBezTo>
                <a:cubicBezTo>
                  <a:pt x="152653" y="140113"/>
                  <a:pt x="153796" y="140303"/>
                  <a:pt x="159797" y="140303"/>
                </a:cubicBezTo>
                <a:cubicBezTo>
                  <a:pt x="165798" y="140303"/>
                  <a:pt x="165798" y="137922"/>
                  <a:pt x="168941" y="133636"/>
                </a:cubicBezTo>
                <a:cubicBezTo>
                  <a:pt x="171989" y="129350"/>
                  <a:pt x="168941" y="130397"/>
                  <a:pt x="165703" y="125921"/>
                </a:cubicBezTo>
                <a:cubicBezTo>
                  <a:pt x="162464" y="121444"/>
                  <a:pt x="171322" y="117920"/>
                  <a:pt x="173894" y="113443"/>
                </a:cubicBezTo>
                <a:cubicBezTo>
                  <a:pt x="176466" y="108966"/>
                  <a:pt x="186086" y="104489"/>
                  <a:pt x="190849" y="101632"/>
                </a:cubicBezTo>
                <a:cubicBezTo>
                  <a:pt x="195611" y="98679"/>
                  <a:pt x="207994" y="96774"/>
                  <a:pt x="215709" y="92488"/>
                </a:cubicBezTo>
                <a:cubicBezTo>
                  <a:pt x="223424" y="88201"/>
                  <a:pt x="223043" y="83249"/>
                  <a:pt x="223424" y="77438"/>
                </a:cubicBezTo>
                <a:cubicBezTo>
                  <a:pt x="223710" y="71628"/>
                  <a:pt x="222567" y="64008"/>
                  <a:pt x="223900" y="58579"/>
                </a:cubicBezTo>
                <a:cubicBezTo>
                  <a:pt x="225234" y="53054"/>
                  <a:pt x="227806" y="49530"/>
                  <a:pt x="232282" y="42958"/>
                </a:cubicBezTo>
                <a:cubicBezTo>
                  <a:pt x="233616" y="41053"/>
                  <a:pt x="234568" y="39529"/>
                  <a:pt x="235330" y="38100"/>
                </a:cubicBezTo>
                <a:cubicBezTo>
                  <a:pt x="228187" y="33433"/>
                  <a:pt x="219138" y="30766"/>
                  <a:pt x="215328" y="29813"/>
                </a:cubicBezTo>
                <a:close/>
              </a:path>
            </a:pathLst>
          </a:custGeom>
          <a:solidFill>
            <a:srgbClr val="558ED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DB54CDFB-68BE-5EB9-1749-30D9F1593D2F}"/>
              </a:ext>
            </a:extLst>
          </p:cNvPr>
          <p:cNvSpPr/>
          <p:nvPr/>
        </p:nvSpPr>
        <p:spPr>
          <a:xfrm>
            <a:off x="10194949" y="4795317"/>
            <a:ext cx="299736" cy="415412"/>
          </a:xfrm>
          <a:custGeom>
            <a:avLst/>
            <a:gdLst>
              <a:gd name="connsiteX0" fmla="*/ 142875 w 142875"/>
              <a:gd name="connsiteY0" fmla="*/ 40376 h 198014"/>
              <a:gd name="connsiteX1" fmla="*/ 124111 w 142875"/>
              <a:gd name="connsiteY1" fmla="*/ 27327 h 198014"/>
              <a:gd name="connsiteX2" fmla="*/ 121920 w 142875"/>
              <a:gd name="connsiteY2" fmla="*/ 25517 h 198014"/>
              <a:gd name="connsiteX3" fmla="*/ 111062 w 142875"/>
              <a:gd name="connsiteY3" fmla="*/ 17707 h 198014"/>
              <a:gd name="connsiteX4" fmla="*/ 100013 w 142875"/>
              <a:gd name="connsiteY4" fmla="*/ 9420 h 198014"/>
              <a:gd name="connsiteX5" fmla="*/ 89535 w 142875"/>
              <a:gd name="connsiteY5" fmla="*/ 1609 h 198014"/>
              <a:gd name="connsiteX6" fmla="*/ 81534 w 142875"/>
              <a:gd name="connsiteY6" fmla="*/ 1324 h 198014"/>
              <a:gd name="connsiteX7" fmla="*/ 73723 w 142875"/>
              <a:gd name="connsiteY7" fmla="*/ 3609 h 198014"/>
              <a:gd name="connsiteX8" fmla="*/ 63817 w 142875"/>
              <a:gd name="connsiteY8" fmla="*/ 2848 h 198014"/>
              <a:gd name="connsiteX9" fmla="*/ 64675 w 142875"/>
              <a:gd name="connsiteY9" fmla="*/ 8753 h 198014"/>
              <a:gd name="connsiteX10" fmla="*/ 53245 w 142875"/>
              <a:gd name="connsiteY10" fmla="*/ 17326 h 198014"/>
              <a:gd name="connsiteX11" fmla="*/ 49721 w 142875"/>
              <a:gd name="connsiteY11" fmla="*/ 18850 h 198014"/>
              <a:gd name="connsiteX12" fmla="*/ 51625 w 142875"/>
              <a:gd name="connsiteY12" fmla="*/ 21326 h 198014"/>
              <a:gd name="connsiteX13" fmla="*/ 55435 w 142875"/>
              <a:gd name="connsiteY13" fmla="*/ 29232 h 198014"/>
              <a:gd name="connsiteX14" fmla="*/ 58483 w 142875"/>
              <a:gd name="connsiteY14" fmla="*/ 40090 h 198014"/>
              <a:gd name="connsiteX15" fmla="*/ 58674 w 142875"/>
              <a:gd name="connsiteY15" fmla="*/ 47044 h 198014"/>
              <a:gd name="connsiteX16" fmla="*/ 49721 w 142875"/>
              <a:gd name="connsiteY16" fmla="*/ 52092 h 198014"/>
              <a:gd name="connsiteX17" fmla="*/ 44767 w 142875"/>
              <a:gd name="connsiteY17" fmla="*/ 51425 h 198014"/>
              <a:gd name="connsiteX18" fmla="*/ 42672 w 142875"/>
              <a:gd name="connsiteY18" fmla="*/ 51044 h 198014"/>
              <a:gd name="connsiteX19" fmla="*/ 46863 w 142875"/>
              <a:gd name="connsiteY19" fmla="*/ 54663 h 198014"/>
              <a:gd name="connsiteX20" fmla="*/ 54102 w 142875"/>
              <a:gd name="connsiteY20" fmla="*/ 62284 h 198014"/>
              <a:gd name="connsiteX21" fmla="*/ 55435 w 142875"/>
              <a:gd name="connsiteY21" fmla="*/ 77714 h 198014"/>
              <a:gd name="connsiteX22" fmla="*/ 55245 w 142875"/>
              <a:gd name="connsiteY22" fmla="*/ 83143 h 198014"/>
              <a:gd name="connsiteX23" fmla="*/ 41815 w 142875"/>
              <a:gd name="connsiteY23" fmla="*/ 101717 h 198014"/>
              <a:gd name="connsiteX24" fmla="*/ 36576 w 142875"/>
              <a:gd name="connsiteY24" fmla="*/ 112576 h 198014"/>
              <a:gd name="connsiteX25" fmla="*/ 33147 w 142875"/>
              <a:gd name="connsiteY25" fmla="*/ 121910 h 198014"/>
              <a:gd name="connsiteX26" fmla="*/ 7620 w 142875"/>
              <a:gd name="connsiteY26" fmla="*/ 134674 h 198014"/>
              <a:gd name="connsiteX27" fmla="*/ 2191 w 142875"/>
              <a:gd name="connsiteY27" fmla="*/ 135912 h 198014"/>
              <a:gd name="connsiteX28" fmla="*/ 2286 w 142875"/>
              <a:gd name="connsiteY28" fmla="*/ 139531 h 198014"/>
              <a:gd name="connsiteX29" fmla="*/ 2667 w 142875"/>
              <a:gd name="connsiteY29" fmla="*/ 142484 h 198014"/>
              <a:gd name="connsiteX30" fmla="*/ 0 w 142875"/>
              <a:gd name="connsiteY30" fmla="*/ 158772 h 198014"/>
              <a:gd name="connsiteX31" fmla="*/ 6191 w 142875"/>
              <a:gd name="connsiteY31" fmla="*/ 171916 h 198014"/>
              <a:gd name="connsiteX32" fmla="*/ 6572 w 142875"/>
              <a:gd name="connsiteY32" fmla="*/ 174107 h 198014"/>
              <a:gd name="connsiteX33" fmla="*/ 17812 w 142875"/>
              <a:gd name="connsiteY33" fmla="*/ 185251 h 198014"/>
              <a:gd name="connsiteX34" fmla="*/ 38481 w 142875"/>
              <a:gd name="connsiteY34" fmla="*/ 188776 h 198014"/>
              <a:gd name="connsiteX35" fmla="*/ 43529 w 142875"/>
              <a:gd name="connsiteY35" fmla="*/ 188966 h 198014"/>
              <a:gd name="connsiteX36" fmla="*/ 66294 w 142875"/>
              <a:gd name="connsiteY36" fmla="*/ 198015 h 198014"/>
              <a:gd name="connsiteX37" fmla="*/ 67246 w 142875"/>
              <a:gd name="connsiteY37" fmla="*/ 192490 h 198014"/>
              <a:gd name="connsiteX38" fmla="*/ 76676 w 142875"/>
              <a:gd name="connsiteY38" fmla="*/ 185632 h 198014"/>
              <a:gd name="connsiteX39" fmla="*/ 90106 w 142875"/>
              <a:gd name="connsiteY39" fmla="*/ 173155 h 198014"/>
              <a:gd name="connsiteX40" fmla="*/ 98012 w 142875"/>
              <a:gd name="connsiteY40" fmla="*/ 157534 h 198014"/>
              <a:gd name="connsiteX41" fmla="*/ 109823 w 142875"/>
              <a:gd name="connsiteY41" fmla="*/ 134007 h 198014"/>
              <a:gd name="connsiteX42" fmla="*/ 120777 w 142875"/>
              <a:gd name="connsiteY42" fmla="*/ 124101 h 198014"/>
              <a:gd name="connsiteX43" fmla="*/ 134112 w 142875"/>
              <a:gd name="connsiteY43" fmla="*/ 106956 h 198014"/>
              <a:gd name="connsiteX44" fmla="*/ 134779 w 142875"/>
              <a:gd name="connsiteY44" fmla="*/ 81429 h 198014"/>
              <a:gd name="connsiteX45" fmla="*/ 136969 w 142875"/>
              <a:gd name="connsiteY45" fmla="*/ 57045 h 198014"/>
              <a:gd name="connsiteX46" fmla="*/ 142875 w 142875"/>
              <a:gd name="connsiteY46" fmla="*/ 40376 h 19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2875" h="198014">
                <a:moveTo>
                  <a:pt x="142875" y="40376"/>
                </a:moveTo>
                <a:cubicBezTo>
                  <a:pt x="133921" y="33804"/>
                  <a:pt x="124206" y="27422"/>
                  <a:pt x="124111" y="27327"/>
                </a:cubicBezTo>
                <a:cubicBezTo>
                  <a:pt x="124111" y="27327"/>
                  <a:pt x="122682" y="25993"/>
                  <a:pt x="121920" y="25517"/>
                </a:cubicBezTo>
                <a:cubicBezTo>
                  <a:pt x="117919" y="23041"/>
                  <a:pt x="113729" y="20374"/>
                  <a:pt x="111062" y="17707"/>
                </a:cubicBezTo>
                <a:cubicBezTo>
                  <a:pt x="108680" y="15325"/>
                  <a:pt x="104299" y="12373"/>
                  <a:pt x="100013" y="9420"/>
                </a:cubicBezTo>
                <a:cubicBezTo>
                  <a:pt x="95726" y="6562"/>
                  <a:pt x="91821" y="3800"/>
                  <a:pt x="89535" y="1609"/>
                </a:cubicBezTo>
                <a:cubicBezTo>
                  <a:pt x="87439" y="-486"/>
                  <a:pt x="87439" y="-486"/>
                  <a:pt x="81534" y="1324"/>
                </a:cubicBezTo>
                <a:cubicBezTo>
                  <a:pt x="79534" y="1990"/>
                  <a:pt x="77057" y="2752"/>
                  <a:pt x="73723" y="3609"/>
                </a:cubicBezTo>
                <a:cubicBezTo>
                  <a:pt x="70580" y="4467"/>
                  <a:pt x="66865" y="3609"/>
                  <a:pt x="63817" y="2848"/>
                </a:cubicBezTo>
                <a:cubicBezTo>
                  <a:pt x="64865" y="4848"/>
                  <a:pt x="65151" y="6848"/>
                  <a:pt x="64675" y="8753"/>
                </a:cubicBezTo>
                <a:cubicBezTo>
                  <a:pt x="63341" y="13325"/>
                  <a:pt x="57721" y="15516"/>
                  <a:pt x="53245" y="17326"/>
                </a:cubicBezTo>
                <a:cubicBezTo>
                  <a:pt x="52102" y="17802"/>
                  <a:pt x="50578" y="18373"/>
                  <a:pt x="49721" y="18850"/>
                </a:cubicBezTo>
                <a:cubicBezTo>
                  <a:pt x="50197" y="19707"/>
                  <a:pt x="50959" y="20469"/>
                  <a:pt x="51625" y="21326"/>
                </a:cubicBezTo>
                <a:cubicBezTo>
                  <a:pt x="53340" y="23326"/>
                  <a:pt x="55435" y="25708"/>
                  <a:pt x="55435" y="29232"/>
                </a:cubicBezTo>
                <a:cubicBezTo>
                  <a:pt x="55435" y="33423"/>
                  <a:pt x="56388" y="36757"/>
                  <a:pt x="58483" y="40090"/>
                </a:cubicBezTo>
                <a:cubicBezTo>
                  <a:pt x="59817" y="42281"/>
                  <a:pt x="59912" y="44758"/>
                  <a:pt x="58674" y="47044"/>
                </a:cubicBezTo>
                <a:cubicBezTo>
                  <a:pt x="57055" y="49996"/>
                  <a:pt x="53245" y="52092"/>
                  <a:pt x="49721" y="52092"/>
                </a:cubicBezTo>
                <a:cubicBezTo>
                  <a:pt x="48196" y="52092"/>
                  <a:pt x="46482" y="51806"/>
                  <a:pt x="44767" y="51425"/>
                </a:cubicBezTo>
                <a:cubicBezTo>
                  <a:pt x="44196" y="51330"/>
                  <a:pt x="43339" y="51139"/>
                  <a:pt x="42672" y="51044"/>
                </a:cubicBezTo>
                <a:cubicBezTo>
                  <a:pt x="43720" y="52282"/>
                  <a:pt x="45339" y="53425"/>
                  <a:pt x="46863" y="54663"/>
                </a:cubicBezTo>
                <a:cubicBezTo>
                  <a:pt x="49530" y="56664"/>
                  <a:pt x="52673" y="58950"/>
                  <a:pt x="54102" y="62284"/>
                </a:cubicBezTo>
                <a:cubicBezTo>
                  <a:pt x="56007" y="66570"/>
                  <a:pt x="55721" y="72190"/>
                  <a:pt x="55435" y="77714"/>
                </a:cubicBezTo>
                <a:cubicBezTo>
                  <a:pt x="55340" y="79524"/>
                  <a:pt x="55245" y="81429"/>
                  <a:pt x="55245" y="83143"/>
                </a:cubicBezTo>
                <a:cubicBezTo>
                  <a:pt x="55245" y="92002"/>
                  <a:pt x="46768" y="98574"/>
                  <a:pt x="41815" y="101717"/>
                </a:cubicBezTo>
                <a:cubicBezTo>
                  <a:pt x="39052" y="103432"/>
                  <a:pt x="37814" y="108099"/>
                  <a:pt x="36576" y="112576"/>
                </a:cubicBezTo>
                <a:cubicBezTo>
                  <a:pt x="35623" y="115814"/>
                  <a:pt x="34766" y="119148"/>
                  <a:pt x="33147" y="121910"/>
                </a:cubicBezTo>
                <a:cubicBezTo>
                  <a:pt x="28480" y="130006"/>
                  <a:pt x="19145" y="134674"/>
                  <a:pt x="7620" y="134674"/>
                </a:cubicBezTo>
                <a:cubicBezTo>
                  <a:pt x="3524" y="134674"/>
                  <a:pt x="2381" y="135626"/>
                  <a:pt x="2191" y="135912"/>
                </a:cubicBezTo>
                <a:cubicBezTo>
                  <a:pt x="1714" y="136483"/>
                  <a:pt x="2000" y="138103"/>
                  <a:pt x="2286" y="139531"/>
                </a:cubicBezTo>
                <a:cubicBezTo>
                  <a:pt x="2476" y="140484"/>
                  <a:pt x="2667" y="141532"/>
                  <a:pt x="2667" y="142484"/>
                </a:cubicBezTo>
                <a:cubicBezTo>
                  <a:pt x="2667" y="145437"/>
                  <a:pt x="1429" y="152771"/>
                  <a:pt x="0" y="158772"/>
                </a:cubicBezTo>
                <a:cubicBezTo>
                  <a:pt x="4763" y="163820"/>
                  <a:pt x="5429" y="166678"/>
                  <a:pt x="6191" y="171916"/>
                </a:cubicBezTo>
                <a:cubicBezTo>
                  <a:pt x="6287" y="172583"/>
                  <a:pt x="6382" y="173345"/>
                  <a:pt x="6572" y="174107"/>
                </a:cubicBezTo>
                <a:cubicBezTo>
                  <a:pt x="7620" y="180489"/>
                  <a:pt x="14097" y="183823"/>
                  <a:pt x="17812" y="185251"/>
                </a:cubicBezTo>
                <a:cubicBezTo>
                  <a:pt x="23241" y="187347"/>
                  <a:pt x="34004" y="188776"/>
                  <a:pt x="38481" y="188776"/>
                </a:cubicBezTo>
                <a:cubicBezTo>
                  <a:pt x="40100" y="188776"/>
                  <a:pt x="43529" y="188966"/>
                  <a:pt x="43529" y="188966"/>
                </a:cubicBezTo>
                <a:cubicBezTo>
                  <a:pt x="44101" y="189061"/>
                  <a:pt x="56483" y="191728"/>
                  <a:pt x="66294" y="198015"/>
                </a:cubicBezTo>
                <a:cubicBezTo>
                  <a:pt x="66675" y="196396"/>
                  <a:pt x="67056" y="194776"/>
                  <a:pt x="67246" y="192490"/>
                </a:cubicBezTo>
                <a:cubicBezTo>
                  <a:pt x="67723" y="186013"/>
                  <a:pt x="72009" y="186966"/>
                  <a:pt x="76676" y="185632"/>
                </a:cubicBezTo>
                <a:cubicBezTo>
                  <a:pt x="81343" y="184299"/>
                  <a:pt x="87630" y="178298"/>
                  <a:pt x="90106" y="173155"/>
                </a:cubicBezTo>
                <a:cubicBezTo>
                  <a:pt x="92488" y="168011"/>
                  <a:pt x="94012" y="160486"/>
                  <a:pt x="98012" y="157534"/>
                </a:cubicBezTo>
                <a:cubicBezTo>
                  <a:pt x="101917" y="154581"/>
                  <a:pt x="106108" y="142103"/>
                  <a:pt x="109823" y="134007"/>
                </a:cubicBezTo>
                <a:cubicBezTo>
                  <a:pt x="113633" y="125911"/>
                  <a:pt x="115348" y="128197"/>
                  <a:pt x="120777" y="124101"/>
                </a:cubicBezTo>
                <a:cubicBezTo>
                  <a:pt x="126301" y="120005"/>
                  <a:pt x="131540" y="112480"/>
                  <a:pt x="134112" y="106956"/>
                </a:cubicBezTo>
                <a:cubicBezTo>
                  <a:pt x="136684" y="101431"/>
                  <a:pt x="134588" y="90478"/>
                  <a:pt x="134779" y="81429"/>
                </a:cubicBezTo>
                <a:cubicBezTo>
                  <a:pt x="134969" y="72380"/>
                  <a:pt x="135636" y="66855"/>
                  <a:pt x="136969" y="57045"/>
                </a:cubicBezTo>
                <a:cubicBezTo>
                  <a:pt x="137827" y="50473"/>
                  <a:pt x="140303" y="45234"/>
                  <a:pt x="142875" y="40376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577A340E-6634-7E6D-0D34-992C82C1BF94}"/>
              </a:ext>
            </a:extLst>
          </p:cNvPr>
          <p:cNvSpPr/>
          <p:nvPr/>
        </p:nvSpPr>
        <p:spPr>
          <a:xfrm>
            <a:off x="10711722" y="3711249"/>
            <a:ext cx="409237" cy="232593"/>
          </a:xfrm>
          <a:custGeom>
            <a:avLst/>
            <a:gdLst>
              <a:gd name="connsiteX0" fmla="*/ 175641 w 195071"/>
              <a:gd name="connsiteY0" fmla="*/ 8668 h 110870"/>
              <a:gd name="connsiteX1" fmla="*/ 175641 w 195071"/>
              <a:gd name="connsiteY1" fmla="*/ 8668 h 110870"/>
              <a:gd name="connsiteX2" fmla="*/ 157925 w 195071"/>
              <a:gd name="connsiteY2" fmla="*/ 4000 h 110870"/>
              <a:gd name="connsiteX3" fmla="*/ 144685 w 195071"/>
              <a:gd name="connsiteY3" fmla="*/ 2857 h 110870"/>
              <a:gd name="connsiteX4" fmla="*/ 138113 w 195071"/>
              <a:gd name="connsiteY4" fmla="*/ 4286 h 110870"/>
              <a:gd name="connsiteX5" fmla="*/ 118015 w 195071"/>
              <a:gd name="connsiteY5" fmla="*/ 15907 h 110870"/>
              <a:gd name="connsiteX6" fmla="*/ 93345 w 195071"/>
              <a:gd name="connsiteY6" fmla="*/ 26289 h 110870"/>
              <a:gd name="connsiteX7" fmla="*/ 63817 w 195071"/>
              <a:gd name="connsiteY7" fmla="*/ 19812 h 110870"/>
              <a:gd name="connsiteX8" fmla="*/ 48101 w 195071"/>
              <a:gd name="connsiteY8" fmla="*/ 8096 h 110870"/>
              <a:gd name="connsiteX9" fmla="*/ 46292 w 195071"/>
              <a:gd name="connsiteY9" fmla="*/ 6001 h 110870"/>
              <a:gd name="connsiteX10" fmla="*/ 43625 w 195071"/>
              <a:gd name="connsiteY10" fmla="*/ 6096 h 110870"/>
              <a:gd name="connsiteX11" fmla="*/ 31242 w 195071"/>
              <a:gd name="connsiteY11" fmla="*/ 2762 h 110870"/>
              <a:gd name="connsiteX12" fmla="*/ 27718 w 195071"/>
              <a:gd name="connsiteY12" fmla="*/ 0 h 110870"/>
              <a:gd name="connsiteX13" fmla="*/ 27718 w 195071"/>
              <a:gd name="connsiteY13" fmla="*/ 0 h 110870"/>
              <a:gd name="connsiteX14" fmla="*/ 24670 w 195071"/>
              <a:gd name="connsiteY14" fmla="*/ 2762 h 110870"/>
              <a:gd name="connsiteX15" fmla="*/ 22955 w 195071"/>
              <a:gd name="connsiteY15" fmla="*/ 4572 h 110870"/>
              <a:gd name="connsiteX16" fmla="*/ 21812 w 195071"/>
              <a:gd name="connsiteY16" fmla="*/ 5715 h 110870"/>
              <a:gd name="connsiteX17" fmla="*/ 0 w 195071"/>
              <a:gd name="connsiteY17" fmla="*/ 16669 h 110870"/>
              <a:gd name="connsiteX18" fmla="*/ 2572 w 195071"/>
              <a:gd name="connsiteY18" fmla="*/ 21907 h 110870"/>
              <a:gd name="connsiteX19" fmla="*/ 17526 w 195071"/>
              <a:gd name="connsiteY19" fmla="*/ 30766 h 110870"/>
              <a:gd name="connsiteX20" fmla="*/ 28956 w 195071"/>
              <a:gd name="connsiteY20" fmla="*/ 36671 h 110870"/>
              <a:gd name="connsiteX21" fmla="*/ 66008 w 195071"/>
              <a:gd name="connsiteY21" fmla="*/ 62198 h 110870"/>
              <a:gd name="connsiteX22" fmla="*/ 68485 w 195071"/>
              <a:gd name="connsiteY22" fmla="*/ 64675 h 110870"/>
              <a:gd name="connsiteX23" fmla="*/ 88487 w 195071"/>
              <a:gd name="connsiteY23" fmla="*/ 79915 h 110870"/>
              <a:gd name="connsiteX24" fmla="*/ 97917 w 195071"/>
              <a:gd name="connsiteY24" fmla="*/ 89440 h 110870"/>
              <a:gd name="connsiteX25" fmla="*/ 116967 w 195071"/>
              <a:gd name="connsiteY25" fmla="*/ 110871 h 110870"/>
              <a:gd name="connsiteX26" fmla="*/ 119634 w 195071"/>
              <a:gd name="connsiteY26" fmla="*/ 105918 h 110870"/>
              <a:gd name="connsiteX27" fmla="*/ 135731 w 195071"/>
              <a:gd name="connsiteY27" fmla="*/ 88773 h 110870"/>
              <a:gd name="connsiteX28" fmla="*/ 148114 w 195071"/>
              <a:gd name="connsiteY28" fmla="*/ 71438 h 110870"/>
              <a:gd name="connsiteX29" fmla="*/ 164592 w 195071"/>
              <a:gd name="connsiteY29" fmla="*/ 57721 h 110870"/>
              <a:gd name="connsiteX30" fmla="*/ 184785 w 195071"/>
              <a:gd name="connsiteY30" fmla="*/ 32671 h 110870"/>
              <a:gd name="connsiteX31" fmla="*/ 194596 w 195071"/>
              <a:gd name="connsiteY31" fmla="*/ 16573 h 110870"/>
              <a:gd name="connsiteX32" fmla="*/ 195072 w 195071"/>
              <a:gd name="connsiteY32" fmla="*/ 14383 h 110870"/>
              <a:gd name="connsiteX33" fmla="*/ 175641 w 195071"/>
              <a:gd name="connsiteY33" fmla="*/ 8668 h 11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5071" h="110870">
                <a:moveTo>
                  <a:pt x="175641" y="8668"/>
                </a:moveTo>
                <a:lnTo>
                  <a:pt x="175641" y="8668"/>
                </a:lnTo>
                <a:cubicBezTo>
                  <a:pt x="169640" y="8287"/>
                  <a:pt x="163925" y="7239"/>
                  <a:pt x="157925" y="4000"/>
                </a:cubicBezTo>
                <a:cubicBezTo>
                  <a:pt x="151543" y="476"/>
                  <a:pt x="148304" y="1619"/>
                  <a:pt x="144685" y="2857"/>
                </a:cubicBezTo>
                <a:cubicBezTo>
                  <a:pt x="142684" y="3524"/>
                  <a:pt x="140684" y="4286"/>
                  <a:pt x="138113" y="4286"/>
                </a:cubicBezTo>
                <a:cubicBezTo>
                  <a:pt x="133064" y="4286"/>
                  <a:pt x="123634" y="10287"/>
                  <a:pt x="118015" y="15907"/>
                </a:cubicBezTo>
                <a:cubicBezTo>
                  <a:pt x="112109" y="21812"/>
                  <a:pt x="101537" y="26289"/>
                  <a:pt x="93345" y="26289"/>
                </a:cubicBezTo>
                <a:cubicBezTo>
                  <a:pt x="85249" y="26289"/>
                  <a:pt x="72580" y="22574"/>
                  <a:pt x="63817" y="19812"/>
                </a:cubicBezTo>
                <a:cubicBezTo>
                  <a:pt x="55245" y="17050"/>
                  <a:pt x="50959" y="11620"/>
                  <a:pt x="48101" y="8096"/>
                </a:cubicBezTo>
                <a:cubicBezTo>
                  <a:pt x="47434" y="7239"/>
                  <a:pt x="46863" y="6477"/>
                  <a:pt x="46292" y="6001"/>
                </a:cubicBezTo>
                <a:cubicBezTo>
                  <a:pt x="46006" y="5810"/>
                  <a:pt x="44482" y="6001"/>
                  <a:pt x="43625" y="6096"/>
                </a:cubicBezTo>
                <a:cubicBezTo>
                  <a:pt x="40481" y="6572"/>
                  <a:pt x="35719" y="7239"/>
                  <a:pt x="31242" y="2762"/>
                </a:cubicBezTo>
                <a:cubicBezTo>
                  <a:pt x="28670" y="190"/>
                  <a:pt x="27813" y="0"/>
                  <a:pt x="27718" y="0"/>
                </a:cubicBezTo>
                <a:lnTo>
                  <a:pt x="27718" y="0"/>
                </a:lnTo>
                <a:cubicBezTo>
                  <a:pt x="27242" y="0"/>
                  <a:pt x="25717" y="1619"/>
                  <a:pt x="24670" y="2762"/>
                </a:cubicBezTo>
                <a:cubicBezTo>
                  <a:pt x="24098" y="3334"/>
                  <a:pt x="23527" y="3905"/>
                  <a:pt x="22955" y="4572"/>
                </a:cubicBezTo>
                <a:cubicBezTo>
                  <a:pt x="22574" y="4953"/>
                  <a:pt x="22193" y="5334"/>
                  <a:pt x="21812" y="5715"/>
                </a:cubicBezTo>
                <a:cubicBezTo>
                  <a:pt x="17145" y="10477"/>
                  <a:pt x="11811" y="15907"/>
                  <a:pt x="0" y="16669"/>
                </a:cubicBezTo>
                <a:cubicBezTo>
                  <a:pt x="571" y="18859"/>
                  <a:pt x="1333" y="20669"/>
                  <a:pt x="2572" y="21907"/>
                </a:cubicBezTo>
                <a:cubicBezTo>
                  <a:pt x="5810" y="25146"/>
                  <a:pt x="11525" y="27813"/>
                  <a:pt x="17526" y="30766"/>
                </a:cubicBezTo>
                <a:cubicBezTo>
                  <a:pt x="21336" y="32575"/>
                  <a:pt x="25337" y="34480"/>
                  <a:pt x="28956" y="36671"/>
                </a:cubicBezTo>
                <a:cubicBezTo>
                  <a:pt x="36957" y="41434"/>
                  <a:pt x="59150" y="55340"/>
                  <a:pt x="66008" y="62198"/>
                </a:cubicBezTo>
                <a:cubicBezTo>
                  <a:pt x="66866" y="63055"/>
                  <a:pt x="67628" y="63817"/>
                  <a:pt x="68485" y="64675"/>
                </a:cubicBezTo>
                <a:cubicBezTo>
                  <a:pt x="73819" y="70199"/>
                  <a:pt x="79438" y="75819"/>
                  <a:pt x="88487" y="79915"/>
                </a:cubicBezTo>
                <a:cubicBezTo>
                  <a:pt x="95059" y="82867"/>
                  <a:pt x="96488" y="85630"/>
                  <a:pt x="97917" y="89440"/>
                </a:cubicBezTo>
                <a:cubicBezTo>
                  <a:pt x="98584" y="91249"/>
                  <a:pt x="104584" y="101346"/>
                  <a:pt x="116967" y="110871"/>
                </a:cubicBezTo>
                <a:cubicBezTo>
                  <a:pt x="117920" y="109538"/>
                  <a:pt x="118777" y="108013"/>
                  <a:pt x="119634" y="105918"/>
                </a:cubicBezTo>
                <a:cubicBezTo>
                  <a:pt x="122396" y="99441"/>
                  <a:pt x="127349" y="93440"/>
                  <a:pt x="135731" y="88773"/>
                </a:cubicBezTo>
                <a:cubicBezTo>
                  <a:pt x="144113" y="84106"/>
                  <a:pt x="145828" y="78486"/>
                  <a:pt x="148114" y="71438"/>
                </a:cubicBezTo>
                <a:cubicBezTo>
                  <a:pt x="150304" y="64389"/>
                  <a:pt x="157258" y="63722"/>
                  <a:pt x="164592" y="57721"/>
                </a:cubicBezTo>
                <a:cubicBezTo>
                  <a:pt x="171926" y="51721"/>
                  <a:pt x="180689" y="38005"/>
                  <a:pt x="184785" y="32671"/>
                </a:cubicBezTo>
                <a:cubicBezTo>
                  <a:pt x="188881" y="27337"/>
                  <a:pt x="193548" y="26289"/>
                  <a:pt x="194596" y="16573"/>
                </a:cubicBezTo>
                <a:cubicBezTo>
                  <a:pt x="194691" y="15716"/>
                  <a:pt x="194882" y="15145"/>
                  <a:pt x="195072" y="14383"/>
                </a:cubicBezTo>
                <a:cubicBezTo>
                  <a:pt x="184023" y="10287"/>
                  <a:pt x="175736" y="8763"/>
                  <a:pt x="175641" y="8668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E1DF846-D9F2-760A-3B0C-E8F516023919}"/>
              </a:ext>
            </a:extLst>
          </p:cNvPr>
          <p:cNvSpPr/>
          <p:nvPr/>
        </p:nvSpPr>
        <p:spPr>
          <a:xfrm>
            <a:off x="10357834" y="3502034"/>
            <a:ext cx="805090" cy="253576"/>
          </a:xfrm>
          <a:custGeom>
            <a:avLst/>
            <a:gdLst>
              <a:gd name="connsiteX0" fmla="*/ 381095 w 383762"/>
              <a:gd name="connsiteY0" fmla="*/ 54388 h 120872"/>
              <a:gd name="connsiteX1" fmla="*/ 383762 w 383762"/>
              <a:gd name="connsiteY1" fmla="*/ 39529 h 120872"/>
              <a:gd name="connsiteX2" fmla="*/ 364617 w 383762"/>
              <a:gd name="connsiteY2" fmla="*/ 31242 h 120872"/>
              <a:gd name="connsiteX3" fmla="*/ 364808 w 383762"/>
              <a:gd name="connsiteY3" fmla="*/ 30956 h 120872"/>
              <a:gd name="connsiteX4" fmla="*/ 356521 w 383762"/>
              <a:gd name="connsiteY4" fmla="*/ 26194 h 120872"/>
              <a:gd name="connsiteX5" fmla="*/ 345662 w 383762"/>
              <a:gd name="connsiteY5" fmla="*/ 21431 h 120872"/>
              <a:gd name="connsiteX6" fmla="*/ 334518 w 383762"/>
              <a:gd name="connsiteY6" fmla="*/ 28003 h 120872"/>
              <a:gd name="connsiteX7" fmla="*/ 313277 w 383762"/>
              <a:gd name="connsiteY7" fmla="*/ 35623 h 120872"/>
              <a:gd name="connsiteX8" fmla="*/ 307848 w 383762"/>
              <a:gd name="connsiteY8" fmla="*/ 38576 h 120872"/>
              <a:gd name="connsiteX9" fmla="*/ 297752 w 383762"/>
              <a:gd name="connsiteY9" fmla="*/ 43339 h 120872"/>
              <a:gd name="connsiteX10" fmla="*/ 273558 w 383762"/>
              <a:gd name="connsiteY10" fmla="*/ 43339 h 120872"/>
              <a:gd name="connsiteX11" fmla="*/ 265748 w 383762"/>
              <a:gd name="connsiteY11" fmla="*/ 52197 h 120872"/>
              <a:gd name="connsiteX12" fmla="*/ 263081 w 383762"/>
              <a:gd name="connsiteY12" fmla="*/ 57245 h 120872"/>
              <a:gd name="connsiteX13" fmla="*/ 241840 w 383762"/>
              <a:gd name="connsiteY13" fmla="*/ 64960 h 120872"/>
              <a:gd name="connsiteX14" fmla="*/ 239554 w 383762"/>
              <a:gd name="connsiteY14" fmla="*/ 64865 h 120872"/>
              <a:gd name="connsiteX15" fmla="*/ 230886 w 383762"/>
              <a:gd name="connsiteY15" fmla="*/ 52864 h 120872"/>
              <a:gd name="connsiteX16" fmla="*/ 229838 w 383762"/>
              <a:gd name="connsiteY16" fmla="*/ 48101 h 120872"/>
              <a:gd name="connsiteX17" fmla="*/ 227648 w 383762"/>
              <a:gd name="connsiteY17" fmla="*/ 46387 h 120872"/>
              <a:gd name="connsiteX18" fmla="*/ 224314 w 383762"/>
              <a:gd name="connsiteY18" fmla="*/ 41910 h 120872"/>
              <a:gd name="connsiteX19" fmla="*/ 227552 w 383762"/>
              <a:gd name="connsiteY19" fmla="*/ 35814 h 120872"/>
              <a:gd name="connsiteX20" fmla="*/ 233648 w 383762"/>
              <a:gd name="connsiteY20" fmla="*/ 21622 h 120872"/>
              <a:gd name="connsiteX21" fmla="*/ 234696 w 383762"/>
              <a:gd name="connsiteY21" fmla="*/ 17335 h 120872"/>
              <a:gd name="connsiteX22" fmla="*/ 234315 w 383762"/>
              <a:gd name="connsiteY22" fmla="*/ 10096 h 120872"/>
              <a:gd name="connsiteX23" fmla="*/ 228981 w 383762"/>
              <a:gd name="connsiteY23" fmla="*/ 8287 h 120872"/>
              <a:gd name="connsiteX24" fmla="*/ 214027 w 383762"/>
              <a:gd name="connsiteY24" fmla="*/ 16383 h 120872"/>
              <a:gd name="connsiteX25" fmla="*/ 205931 w 383762"/>
              <a:gd name="connsiteY25" fmla="*/ 22288 h 120872"/>
              <a:gd name="connsiteX26" fmla="*/ 199739 w 383762"/>
              <a:gd name="connsiteY26" fmla="*/ 26765 h 120872"/>
              <a:gd name="connsiteX27" fmla="*/ 185833 w 383762"/>
              <a:gd name="connsiteY27" fmla="*/ 33719 h 120872"/>
              <a:gd name="connsiteX28" fmla="*/ 170117 w 383762"/>
              <a:gd name="connsiteY28" fmla="*/ 31337 h 120872"/>
              <a:gd name="connsiteX29" fmla="*/ 168307 w 383762"/>
              <a:gd name="connsiteY29" fmla="*/ 29432 h 120872"/>
              <a:gd name="connsiteX30" fmla="*/ 164973 w 383762"/>
              <a:gd name="connsiteY30" fmla="*/ 29242 h 120872"/>
              <a:gd name="connsiteX31" fmla="*/ 156686 w 383762"/>
              <a:gd name="connsiteY31" fmla="*/ 32194 h 120872"/>
              <a:gd name="connsiteX32" fmla="*/ 151448 w 383762"/>
              <a:gd name="connsiteY32" fmla="*/ 30575 h 120872"/>
              <a:gd name="connsiteX33" fmla="*/ 150590 w 383762"/>
              <a:gd name="connsiteY33" fmla="*/ 26289 h 120872"/>
              <a:gd name="connsiteX34" fmla="*/ 149162 w 383762"/>
              <a:gd name="connsiteY34" fmla="*/ 21622 h 120872"/>
              <a:gd name="connsiteX35" fmla="*/ 146780 w 383762"/>
              <a:gd name="connsiteY35" fmla="*/ 20288 h 120872"/>
              <a:gd name="connsiteX36" fmla="*/ 140494 w 383762"/>
              <a:gd name="connsiteY36" fmla="*/ 25527 h 120872"/>
              <a:gd name="connsiteX37" fmla="*/ 137255 w 383762"/>
              <a:gd name="connsiteY37" fmla="*/ 28956 h 120872"/>
              <a:gd name="connsiteX38" fmla="*/ 130493 w 383762"/>
              <a:gd name="connsiteY38" fmla="*/ 32194 h 120872"/>
              <a:gd name="connsiteX39" fmla="*/ 122206 w 383762"/>
              <a:gd name="connsiteY39" fmla="*/ 26765 h 120872"/>
              <a:gd name="connsiteX40" fmla="*/ 120396 w 383762"/>
              <a:gd name="connsiteY40" fmla="*/ 24765 h 120872"/>
              <a:gd name="connsiteX41" fmla="*/ 101251 w 383762"/>
              <a:gd name="connsiteY41" fmla="*/ 13335 h 120872"/>
              <a:gd name="connsiteX42" fmla="*/ 90964 w 383762"/>
              <a:gd name="connsiteY42" fmla="*/ 5905 h 120872"/>
              <a:gd name="connsiteX43" fmla="*/ 84677 w 383762"/>
              <a:gd name="connsiteY43" fmla="*/ 1619 h 120872"/>
              <a:gd name="connsiteX44" fmla="*/ 79248 w 383762"/>
              <a:gd name="connsiteY44" fmla="*/ 2667 h 120872"/>
              <a:gd name="connsiteX45" fmla="*/ 64199 w 383762"/>
              <a:gd name="connsiteY45" fmla="*/ 3048 h 120872"/>
              <a:gd name="connsiteX46" fmla="*/ 34576 w 383762"/>
              <a:gd name="connsiteY46" fmla="*/ 0 h 120872"/>
              <a:gd name="connsiteX47" fmla="*/ 33242 w 383762"/>
              <a:gd name="connsiteY47" fmla="*/ 2857 h 120872"/>
              <a:gd name="connsiteX48" fmla="*/ 35433 w 383762"/>
              <a:gd name="connsiteY48" fmla="*/ 6001 h 120872"/>
              <a:gd name="connsiteX49" fmla="*/ 37529 w 383762"/>
              <a:gd name="connsiteY49" fmla="*/ 7715 h 120872"/>
              <a:gd name="connsiteX50" fmla="*/ 35719 w 383762"/>
              <a:gd name="connsiteY50" fmla="*/ 20383 h 120872"/>
              <a:gd name="connsiteX51" fmla="*/ 38672 w 383762"/>
              <a:gd name="connsiteY51" fmla="*/ 22860 h 120872"/>
              <a:gd name="connsiteX52" fmla="*/ 42958 w 383762"/>
              <a:gd name="connsiteY52" fmla="*/ 26479 h 120872"/>
              <a:gd name="connsiteX53" fmla="*/ 42672 w 383762"/>
              <a:gd name="connsiteY53" fmla="*/ 37147 h 120872"/>
              <a:gd name="connsiteX54" fmla="*/ 36576 w 383762"/>
              <a:gd name="connsiteY54" fmla="*/ 44482 h 120872"/>
              <a:gd name="connsiteX55" fmla="*/ 26384 w 383762"/>
              <a:gd name="connsiteY55" fmla="*/ 52959 h 120872"/>
              <a:gd name="connsiteX56" fmla="*/ 23432 w 383762"/>
              <a:gd name="connsiteY56" fmla="*/ 55245 h 120872"/>
              <a:gd name="connsiteX57" fmla="*/ 5525 w 383762"/>
              <a:gd name="connsiteY57" fmla="*/ 65913 h 120872"/>
              <a:gd name="connsiteX58" fmla="*/ 0 w 383762"/>
              <a:gd name="connsiteY58" fmla="*/ 69151 h 120872"/>
              <a:gd name="connsiteX59" fmla="*/ 7334 w 383762"/>
              <a:gd name="connsiteY59" fmla="*/ 71628 h 120872"/>
              <a:gd name="connsiteX60" fmla="*/ 19717 w 383762"/>
              <a:gd name="connsiteY60" fmla="*/ 82582 h 120872"/>
              <a:gd name="connsiteX61" fmla="*/ 26289 w 383762"/>
              <a:gd name="connsiteY61" fmla="*/ 99917 h 120872"/>
              <a:gd name="connsiteX62" fmla="*/ 28861 w 383762"/>
              <a:gd name="connsiteY62" fmla="*/ 111633 h 120872"/>
              <a:gd name="connsiteX63" fmla="*/ 29432 w 383762"/>
              <a:gd name="connsiteY63" fmla="*/ 117253 h 120872"/>
              <a:gd name="connsiteX64" fmla="*/ 34290 w 383762"/>
              <a:gd name="connsiteY64" fmla="*/ 117634 h 120872"/>
              <a:gd name="connsiteX65" fmla="*/ 48482 w 383762"/>
              <a:gd name="connsiteY65" fmla="*/ 106966 h 120872"/>
              <a:gd name="connsiteX66" fmla="*/ 66008 w 383762"/>
              <a:gd name="connsiteY66" fmla="*/ 92583 h 120872"/>
              <a:gd name="connsiteX67" fmla="*/ 75629 w 383762"/>
              <a:gd name="connsiteY67" fmla="*/ 86201 h 120872"/>
              <a:gd name="connsiteX68" fmla="*/ 80201 w 383762"/>
              <a:gd name="connsiteY68" fmla="*/ 79915 h 120872"/>
              <a:gd name="connsiteX69" fmla="*/ 110776 w 383762"/>
              <a:gd name="connsiteY69" fmla="*/ 70009 h 120872"/>
              <a:gd name="connsiteX70" fmla="*/ 119825 w 383762"/>
              <a:gd name="connsiteY70" fmla="*/ 78772 h 120872"/>
              <a:gd name="connsiteX71" fmla="*/ 126968 w 383762"/>
              <a:gd name="connsiteY71" fmla="*/ 83534 h 120872"/>
              <a:gd name="connsiteX72" fmla="*/ 146780 w 383762"/>
              <a:gd name="connsiteY72" fmla="*/ 90011 h 120872"/>
              <a:gd name="connsiteX73" fmla="*/ 157163 w 383762"/>
              <a:gd name="connsiteY73" fmla="*/ 96679 h 120872"/>
              <a:gd name="connsiteX74" fmla="*/ 160687 w 383762"/>
              <a:gd name="connsiteY74" fmla="*/ 98203 h 120872"/>
              <a:gd name="connsiteX75" fmla="*/ 167926 w 383762"/>
              <a:gd name="connsiteY75" fmla="*/ 111252 h 120872"/>
              <a:gd name="connsiteX76" fmla="*/ 187071 w 383762"/>
              <a:gd name="connsiteY76" fmla="*/ 101727 h 120872"/>
              <a:gd name="connsiteX77" fmla="*/ 188214 w 383762"/>
              <a:gd name="connsiteY77" fmla="*/ 100584 h 120872"/>
              <a:gd name="connsiteX78" fmla="*/ 189929 w 383762"/>
              <a:gd name="connsiteY78" fmla="*/ 98869 h 120872"/>
              <a:gd name="connsiteX79" fmla="*/ 196691 w 383762"/>
              <a:gd name="connsiteY79" fmla="*/ 94583 h 120872"/>
              <a:gd name="connsiteX80" fmla="*/ 196787 w 383762"/>
              <a:gd name="connsiteY80" fmla="*/ 94583 h 120872"/>
              <a:gd name="connsiteX81" fmla="*/ 203930 w 383762"/>
              <a:gd name="connsiteY81" fmla="*/ 98774 h 120872"/>
              <a:gd name="connsiteX82" fmla="*/ 211931 w 383762"/>
              <a:gd name="connsiteY82" fmla="*/ 100679 h 120872"/>
              <a:gd name="connsiteX83" fmla="*/ 218980 w 383762"/>
              <a:gd name="connsiteY83" fmla="*/ 102013 h 120872"/>
              <a:gd name="connsiteX84" fmla="*/ 221171 w 383762"/>
              <a:gd name="connsiteY84" fmla="*/ 104584 h 120872"/>
              <a:gd name="connsiteX85" fmla="*/ 234410 w 383762"/>
              <a:gd name="connsiteY85" fmla="*/ 114586 h 120872"/>
              <a:gd name="connsiteX86" fmla="*/ 262414 w 383762"/>
              <a:gd name="connsiteY86" fmla="*/ 120872 h 120872"/>
              <a:gd name="connsiteX87" fmla="*/ 283464 w 383762"/>
              <a:gd name="connsiteY87" fmla="*/ 112014 h 120872"/>
              <a:gd name="connsiteX88" fmla="*/ 307181 w 383762"/>
              <a:gd name="connsiteY88" fmla="*/ 98965 h 120872"/>
              <a:gd name="connsiteX89" fmla="*/ 312039 w 383762"/>
              <a:gd name="connsiteY89" fmla="*/ 97822 h 120872"/>
              <a:gd name="connsiteX90" fmla="*/ 329470 w 383762"/>
              <a:gd name="connsiteY90" fmla="*/ 99250 h 120872"/>
              <a:gd name="connsiteX91" fmla="*/ 347853 w 383762"/>
              <a:gd name="connsiteY91" fmla="*/ 103442 h 120872"/>
              <a:gd name="connsiteX92" fmla="*/ 347758 w 383762"/>
              <a:gd name="connsiteY92" fmla="*/ 103727 h 120872"/>
              <a:gd name="connsiteX93" fmla="*/ 365570 w 383762"/>
              <a:gd name="connsiteY93" fmla="*/ 108871 h 120872"/>
              <a:gd name="connsiteX94" fmla="*/ 370904 w 383762"/>
              <a:gd name="connsiteY94" fmla="*/ 98774 h 120872"/>
              <a:gd name="connsiteX95" fmla="*/ 379476 w 383762"/>
              <a:gd name="connsiteY95" fmla="*/ 76295 h 120872"/>
              <a:gd name="connsiteX96" fmla="*/ 381095 w 383762"/>
              <a:gd name="connsiteY96" fmla="*/ 54388 h 12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83762" h="120872">
                <a:moveTo>
                  <a:pt x="381095" y="54388"/>
                </a:moveTo>
                <a:cubicBezTo>
                  <a:pt x="382048" y="48768"/>
                  <a:pt x="382810" y="44482"/>
                  <a:pt x="383762" y="39529"/>
                </a:cubicBezTo>
                <a:cubicBezTo>
                  <a:pt x="373952" y="36481"/>
                  <a:pt x="364998" y="31528"/>
                  <a:pt x="364617" y="31242"/>
                </a:cubicBezTo>
                <a:lnTo>
                  <a:pt x="364808" y="30956"/>
                </a:lnTo>
                <a:cubicBezTo>
                  <a:pt x="361664" y="29242"/>
                  <a:pt x="358902" y="27622"/>
                  <a:pt x="356521" y="26194"/>
                </a:cubicBezTo>
                <a:cubicBezTo>
                  <a:pt x="352139" y="23431"/>
                  <a:pt x="348996" y="21431"/>
                  <a:pt x="345662" y="21431"/>
                </a:cubicBezTo>
                <a:cubicBezTo>
                  <a:pt x="338804" y="21431"/>
                  <a:pt x="334518" y="25717"/>
                  <a:pt x="334518" y="28003"/>
                </a:cubicBezTo>
                <a:cubicBezTo>
                  <a:pt x="334518" y="33052"/>
                  <a:pt x="327374" y="35623"/>
                  <a:pt x="313277" y="35623"/>
                </a:cubicBezTo>
                <a:cubicBezTo>
                  <a:pt x="311087" y="35623"/>
                  <a:pt x="309848" y="36671"/>
                  <a:pt x="307848" y="38576"/>
                </a:cubicBezTo>
                <a:cubicBezTo>
                  <a:pt x="305562" y="40672"/>
                  <a:pt x="302800" y="43339"/>
                  <a:pt x="297752" y="43339"/>
                </a:cubicBezTo>
                <a:lnTo>
                  <a:pt x="273558" y="43339"/>
                </a:lnTo>
                <a:cubicBezTo>
                  <a:pt x="269558" y="43339"/>
                  <a:pt x="267653" y="47149"/>
                  <a:pt x="265748" y="52197"/>
                </a:cubicBezTo>
                <a:cubicBezTo>
                  <a:pt x="264890" y="54388"/>
                  <a:pt x="264224" y="56102"/>
                  <a:pt x="263081" y="57245"/>
                </a:cubicBezTo>
                <a:cubicBezTo>
                  <a:pt x="260223" y="60103"/>
                  <a:pt x="250603" y="64960"/>
                  <a:pt x="241840" y="64960"/>
                </a:cubicBezTo>
                <a:cubicBezTo>
                  <a:pt x="241078" y="64960"/>
                  <a:pt x="240316" y="64960"/>
                  <a:pt x="239554" y="64865"/>
                </a:cubicBezTo>
                <a:cubicBezTo>
                  <a:pt x="232029" y="64103"/>
                  <a:pt x="231362" y="57340"/>
                  <a:pt x="230886" y="52864"/>
                </a:cubicBezTo>
                <a:cubicBezTo>
                  <a:pt x="230696" y="51054"/>
                  <a:pt x="230410" y="48768"/>
                  <a:pt x="229838" y="48101"/>
                </a:cubicBezTo>
                <a:cubicBezTo>
                  <a:pt x="229172" y="47434"/>
                  <a:pt x="228410" y="46863"/>
                  <a:pt x="227648" y="46387"/>
                </a:cubicBezTo>
                <a:cubicBezTo>
                  <a:pt x="226124" y="45339"/>
                  <a:pt x="224504" y="44101"/>
                  <a:pt x="224314" y="41910"/>
                </a:cubicBezTo>
                <a:cubicBezTo>
                  <a:pt x="224123" y="39624"/>
                  <a:pt x="225838" y="37528"/>
                  <a:pt x="227552" y="35814"/>
                </a:cubicBezTo>
                <a:cubicBezTo>
                  <a:pt x="231172" y="32099"/>
                  <a:pt x="232410" y="27051"/>
                  <a:pt x="233648" y="21622"/>
                </a:cubicBezTo>
                <a:cubicBezTo>
                  <a:pt x="233934" y="20193"/>
                  <a:pt x="234315" y="18764"/>
                  <a:pt x="234696" y="17335"/>
                </a:cubicBezTo>
                <a:cubicBezTo>
                  <a:pt x="235553" y="14097"/>
                  <a:pt x="235458" y="11525"/>
                  <a:pt x="234315" y="10096"/>
                </a:cubicBezTo>
                <a:cubicBezTo>
                  <a:pt x="233363" y="8858"/>
                  <a:pt x="231553" y="8287"/>
                  <a:pt x="228981" y="8287"/>
                </a:cubicBezTo>
                <a:cubicBezTo>
                  <a:pt x="224314" y="8287"/>
                  <a:pt x="219266" y="12192"/>
                  <a:pt x="214027" y="16383"/>
                </a:cubicBezTo>
                <a:cubicBezTo>
                  <a:pt x="211455" y="18478"/>
                  <a:pt x="208693" y="20574"/>
                  <a:pt x="205931" y="22288"/>
                </a:cubicBezTo>
                <a:cubicBezTo>
                  <a:pt x="203168" y="24003"/>
                  <a:pt x="201359" y="25527"/>
                  <a:pt x="199739" y="26765"/>
                </a:cubicBezTo>
                <a:cubicBezTo>
                  <a:pt x="196406" y="29432"/>
                  <a:pt x="193548" y="31813"/>
                  <a:pt x="185833" y="33719"/>
                </a:cubicBezTo>
                <a:cubicBezTo>
                  <a:pt x="176213" y="36100"/>
                  <a:pt x="174403" y="35814"/>
                  <a:pt x="170117" y="31337"/>
                </a:cubicBezTo>
                <a:cubicBezTo>
                  <a:pt x="169545" y="30766"/>
                  <a:pt x="168974" y="30099"/>
                  <a:pt x="168307" y="29432"/>
                </a:cubicBezTo>
                <a:cubicBezTo>
                  <a:pt x="166878" y="28003"/>
                  <a:pt x="166878" y="28003"/>
                  <a:pt x="164973" y="29242"/>
                </a:cubicBezTo>
                <a:cubicBezTo>
                  <a:pt x="163259" y="30385"/>
                  <a:pt x="160687" y="32194"/>
                  <a:pt x="156686" y="32194"/>
                </a:cubicBezTo>
                <a:cubicBezTo>
                  <a:pt x="154781" y="32194"/>
                  <a:pt x="152686" y="32004"/>
                  <a:pt x="151448" y="30575"/>
                </a:cubicBezTo>
                <a:cubicBezTo>
                  <a:pt x="150209" y="29146"/>
                  <a:pt x="150495" y="27527"/>
                  <a:pt x="150590" y="26289"/>
                </a:cubicBezTo>
                <a:cubicBezTo>
                  <a:pt x="150781" y="24765"/>
                  <a:pt x="150971" y="23431"/>
                  <a:pt x="149162" y="21622"/>
                </a:cubicBezTo>
                <a:cubicBezTo>
                  <a:pt x="148209" y="20669"/>
                  <a:pt x="147447" y="20288"/>
                  <a:pt x="146780" y="20288"/>
                </a:cubicBezTo>
                <a:cubicBezTo>
                  <a:pt x="145161" y="20383"/>
                  <a:pt x="142780" y="22955"/>
                  <a:pt x="140494" y="25527"/>
                </a:cubicBezTo>
                <a:cubicBezTo>
                  <a:pt x="139446" y="26670"/>
                  <a:pt x="138398" y="27813"/>
                  <a:pt x="137255" y="28956"/>
                </a:cubicBezTo>
                <a:cubicBezTo>
                  <a:pt x="134969" y="31242"/>
                  <a:pt x="132779" y="32290"/>
                  <a:pt x="130493" y="32194"/>
                </a:cubicBezTo>
                <a:cubicBezTo>
                  <a:pt x="126968" y="32099"/>
                  <a:pt x="124492" y="29432"/>
                  <a:pt x="122206" y="26765"/>
                </a:cubicBezTo>
                <a:cubicBezTo>
                  <a:pt x="121634" y="26098"/>
                  <a:pt x="120968" y="25432"/>
                  <a:pt x="120396" y="24765"/>
                </a:cubicBezTo>
                <a:cubicBezTo>
                  <a:pt x="116586" y="20955"/>
                  <a:pt x="109252" y="16573"/>
                  <a:pt x="101251" y="13335"/>
                </a:cubicBezTo>
                <a:cubicBezTo>
                  <a:pt x="96869" y="11525"/>
                  <a:pt x="93726" y="8572"/>
                  <a:pt x="90964" y="5905"/>
                </a:cubicBezTo>
                <a:cubicBezTo>
                  <a:pt x="88583" y="3619"/>
                  <a:pt x="86487" y="1619"/>
                  <a:pt x="84677" y="1619"/>
                </a:cubicBezTo>
                <a:cubicBezTo>
                  <a:pt x="83058" y="1619"/>
                  <a:pt x="81344" y="2096"/>
                  <a:pt x="79248" y="2667"/>
                </a:cubicBezTo>
                <a:cubicBezTo>
                  <a:pt x="75248" y="3715"/>
                  <a:pt x="70295" y="5144"/>
                  <a:pt x="64199" y="3048"/>
                </a:cubicBezTo>
                <a:cubicBezTo>
                  <a:pt x="56960" y="667"/>
                  <a:pt x="47816" y="95"/>
                  <a:pt x="34576" y="0"/>
                </a:cubicBezTo>
                <a:cubicBezTo>
                  <a:pt x="34195" y="1048"/>
                  <a:pt x="33814" y="2000"/>
                  <a:pt x="33242" y="2857"/>
                </a:cubicBezTo>
                <a:cubicBezTo>
                  <a:pt x="32766" y="3619"/>
                  <a:pt x="32671" y="3905"/>
                  <a:pt x="35433" y="6001"/>
                </a:cubicBezTo>
                <a:cubicBezTo>
                  <a:pt x="36100" y="6572"/>
                  <a:pt x="36862" y="7144"/>
                  <a:pt x="37529" y="7715"/>
                </a:cubicBezTo>
                <a:cubicBezTo>
                  <a:pt x="41053" y="11240"/>
                  <a:pt x="38291" y="17335"/>
                  <a:pt x="35719" y="20383"/>
                </a:cubicBezTo>
                <a:cubicBezTo>
                  <a:pt x="36386" y="21050"/>
                  <a:pt x="37719" y="22098"/>
                  <a:pt x="38672" y="22860"/>
                </a:cubicBezTo>
                <a:cubicBezTo>
                  <a:pt x="40005" y="23908"/>
                  <a:pt x="41624" y="25146"/>
                  <a:pt x="42958" y="26479"/>
                </a:cubicBezTo>
                <a:cubicBezTo>
                  <a:pt x="44768" y="28289"/>
                  <a:pt x="46196" y="31528"/>
                  <a:pt x="42672" y="37147"/>
                </a:cubicBezTo>
                <a:cubicBezTo>
                  <a:pt x="40672" y="40386"/>
                  <a:pt x="37624" y="43529"/>
                  <a:pt x="36576" y="44482"/>
                </a:cubicBezTo>
                <a:cubicBezTo>
                  <a:pt x="34004" y="47053"/>
                  <a:pt x="30480" y="49721"/>
                  <a:pt x="26384" y="52959"/>
                </a:cubicBezTo>
                <a:cubicBezTo>
                  <a:pt x="25432" y="53721"/>
                  <a:pt x="24479" y="54483"/>
                  <a:pt x="23432" y="55245"/>
                </a:cubicBezTo>
                <a:cubicBezTo>
                  <a:pt x="17621" y="59817"/>
                  <a:pt x="11144" y="63151"/>
                  <a:pt x="5525" y="65913"/>
                </a:cubicBezTo>
                <a:cubicBezTo>
                  <a:pt x="3524" y="66865"/>
                  <a:pt x="1715" y="68008"/>
                  <a:pt x="0" y="69151"/>
                </a:cubicBezTo>
                <a:cubicBezTo>
                  <a:pt x="2477" y="70199"/>
                  <a:pt x="4953" y="70961"/>
                  <a:pt x="7334" y="71628"/>
                </a:cubicBezTo>
                <a:cubicBezTo>
                  <a:pt x="13430" y="73342"/>
                  <a:pt x="19717" y="75247"/>
                  <a:pt x="19717" y="82582"/>
                </a:cubicBezTo>
                <a:cubicBezTo>
                  <a:pt x="19717" y="91059"/>
                  <a:pt x="21146" y="94774"/>
                  <a:pt x="26289" y="99917"/>
                </a:cubicBezTo>
                <a:cubicBezTo>
                  <a:pt x="30385" y="104013"/>
                  <a:pt x="29528" y="108394"/>
                  <a:pt x="28861" y="111633"/>
                </a:cubicBezTo>
                <a:cubicBezTo>
                  <a:pt x="28289" y="114681"/>
                  <a:pt x="28194" y="116015"/>
                  <a:pt x="29432" y="117253"/>
                </a:cubicBezTo>
                <a:cubicBezTo>
                  <a:pt x="30194" y="118015"/>
                  <a:pt x="32004" y="118205"/>
                  <a:pt x="34290" y="117634"/>
                </a:cubicBezTo>
                <a:cubicBezTo>
                  <a:pt x="40100" y="116205"/>
                  <a:pt x="47244" y="110776"/>
                  <a:pt x="48482" y="106966"/>
                </a:cubicBezTo>
                <a:cubicBezTo>
                  <a:pt x="50673" y="99917"/>
                  <a:pt x="52959" y="92583"/>
                  <a:pt x="66008" y="92583"/>
                </a:cubicBezTo>
                <a:cubicBezTo>
                  <a:pt x="72009" y="92583"/>
                  <a:pt x="73343" y="90202"/>
                  <a:pt x="75629" y="86201"/>
                </a:cubicBezTo>
                <a:cubicBezTo>
                  <a:pt x="76772" y="84201"/>
                  <a:pt x="78105" y="82010"/>
                  <a:pt x="80201" y="79915"/>
                </a:cubicBezTo>
                <a:cubicBezTo>
                  <a:pt x="85535" y="74581"/>
                  <a:pt x="99251" y="62865"/>
                  <a:pt x="110776" y="70009"/>
                </a:cubicBezTo>
                <a:cubicBezTo>
                  <a:pt x="115348" y="72866"/>
                  <a:pt x="117824" y="76105"/>
                  <a:pt x="119825" y="78772"/>
                </a:cubicBezTo>
                <a:cubicBezTo>
                  <a:pt x="122396" y="82105"/>
                  <a:pt x="123635" y="83534"/>
                  <a:pt x="126968" y="83534"/>
                </a:cubicBezTo>
                <a:cubicBezTo>
                  <a:pt x="135255" y="83534"/>
                  <a:pt x="140589" y="83820"/>
                  <a:pt x="146780" y="90011"/>
                </a:cubicBezTo>
                <a:cubicBezTo>
                  <a:pt x="150781" y="94012"/>
                  <a:pt x="152591" y="94774"/>
                  <a:pt x="157163" y="96679"/>
                </a:cubicBezTo>
                <a:cubicBezTo>
                  <a:pt x="158210" y="97155"/>
                  <a:pt x="159353" y="97631"/>
                  <a:pt x="160687" y="98203"/>
                </a:cubicBezTo>
                <a:cubicBezTo>
                  <a:pt x="165735" y="100394"/>
                  <a:pt x="166973" y="106108"/>
                  <a:pt x="167926" y="111252"/>
                </a:cubicBezTo>
                <a:cubicBezTo>
                  <a:pt x="178213" y="110680"/>
                  <a:pt x="182594" y="106394"/>
                  <a:pt x="187071" y="101727"/>
                </a:cubicBezTo>
                <a:cubicBezTo>
                  <a:pt x="187452" y="101346"/>
                  <a:pt x="187833" y="100965"/>
                  <a:pt x="188214" y="100584"/>
                </a:cubicBezTo>
                <a:cubicBezTo>
                  <a:pt x="188881" y="100013"/>
                  <a:pt x="189357" y="99346"/>
                  <a:pt x="189929" y="98869"/>
                </a:cubicBezTo>
                <a:cubicBezTo>
                  <a:pt x="192215" y="96488"/>
                  <a:pt x="194024" y="94583"/>
                  <a:pt x="196691" y="94583"/>
                </a:cubicBezTo>
                <a:lnTo>
                  <a:pt x="196787" y="94583"/>
                </a:lnTo>
                <a:cubicBezTo>
                  <a:pt x="199263" y="94583"/>
                  <a:pt x="201454" y="96298"/>
                  <a:pt x="203930" y="98774"/>
                </a:cubicBezTo>
                <a:cubicBezTo>
                  <a:pt x="206597" y="101441"/>
                  <a:pt x="209169" y="101060"/>
                  <a:pt x="211931" y="100679"/>
                </a:cubicBezTo>
                <a:cubicBezTo>
                  <a:pt x="214313" y="100394"/>
                  <a:pt x="216980" y="100013"/>
                  <a:pt x="218980" y="102013"/>
                </a:cubicBezTo>
                <a:cubicBezTo>
                  <a:pt x="219647" y="102679"/>
                  <a:pt x="220409" y="103632"/>
                  <a:pt x="221171" y="104584"/>
                </a:cubicBezTo>
                <a:cubicBezTo>
                  <a:pt x="223742" y="107823"/>
                  <a:pt x="227267" y="112395"/>
                  <a:pt x="234410" y="114586"/>
                </a:cubicBezTo>
                <a:cubicBezTo>
                  <a:pt x="242888" y="117253"/>
                  <a:pt x="254984" y="120872"/>
                  <a:pt x="262414" y="120872"/>
                </a:cubicBezTo>
                <a:cubicBezTo>
                  <a:pt x="269081" y="120872"/>
                  <a:pt x="278511" y="116872"/>
                  <a:pt x="283464" y="112014"/>
                </a:cubicBezTo>
                <a:cubicBezTo>
                  <a:pt x="288512" y="106966"/>
                  <a:pt x="299466" y="98965"/>
                  <a:pt x="307181" y="98965"/>
                </a:cubicBezTo>
                <a:cubicBezTo>
                  <a:pt x="308801" y="98965"/>
                  <a:pt x="310325" y="98393"/>
                  <a:pt x="312039" y="97822"/>
                </a:cubicBezTo>
                <a:cubicBezTo>
                  <a:pt x="316040" y="96393"/>
                  <a:pt x="320993" y="94678"/>
                  <a:pt x="329470" y="99250"/>
                </a:cubicBezTo>
                <a:cubicBezTo>
                  <a:pt x="335471" y="102489"/>
                  <a:pt x="341281" y="103346"/>
                  <a:pt x="347853" y="103442"/>
                </a:cubicBezTo>
                <a:cubicBezTo>
                  <a:pt x="347853" y="103537"/>
                  <a:pt x="347758" y="103632"/>
                  <a:pt x="347758" y="103727"/>
                </a:cubicBezTo>
                <a:cubicBezTo>
                  <a:pt x="350711" y="104299"/>
                  <a:pt x="357188" y="105918"/>
                  <a:pt x="365570" y="108871"/>
                </a:cubicBezTo>
                <a:cubicBezTo>
                  <a:pt x="367284" y="105061"/>
                  <a:pt x="369475" y="102870"/>
                  <a:pt x="370904" y="98774"/>
                </a:cubicBezTo>
                <a:cubicBezTo>
                  <a:pt x="372999" y="92583"/>
                  <a:pt x="375380" y="83344"/>
                  <a:pt x="379476" y="76295"/>
                </a:cubicBezTo>
                <a:cubicBezTo>
                  <a:pt x="383191" y="69342"/>
                  <a:pt x="379952" y="61246"/>
                  <a:pt x="381095" y="54388"/>
                </a:cubicBezTo>
                <a:close/>
              </a:path>
            </a:pathLst>
          </a:custGeom>
          <a:solidFill>
            <a:srgbClr val="558ED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DED1DEA1-DA63-4AA0-A36A-B3A29C73BE67}"/>
              </a:ext>
            </a:extLst>
          </p:cNvPr>
          <p:cNvSpPr/>
          <p:nvPr/>
        </p:nvSpPr>
        <p:spPr>
          <a:xfrm>
            <a:off x="10666505" y="3367551"/>
            <a:ext cx="498498" cy="260373"/>
          </a:xfrm>
          <a:custGeom>
            <a:avLst/>
            <a:gdLst>
              <a:gd name="connsiteX0" fmla="*/ 233105 w 237619"/>
              <a:gd name="connsiteY0" fmla="*/ 71628 h 124112"/>
              <a:gd name="connsiteX1" fmla="*/ 229295 w 237619"/>
              <a:gd name="connsiteY1" fmla="*/ 50387 h 124112"/>
              <a:gd name="connsiteX2" fmla="*/ 227771 w 237619"/>
              <a:gd name="connsiteY2" fmla="*/ 35147 h 124112"/>
              <a:gd name="connsiteX3" fmla="*/ 225294 w 237619"/>
              <a:gd name="connsiteY3" fmla="*/ 30480 h 124112"/>
              <a:gd name="connsiteX4" fmla="*/ 214055 w 237619"/>
              <a:gd name="connsiteY4" fmla="*/ 31528 h 124112"/>
              <a:gd name="connsiteX5" fmla="*/ 214055 w 237619"/>
              <a:gd name="connsiteY5" fmla="*/ 31909 h 124112"/>
              <a:gd name="connsiteX6" fmla="*/ 206625 w 237619"/>
              <a:gd name="connsiteY6" fmla="*/ 31623 h 124112"/>
              <a:gd name="connsiteX7" fmla="*/ 185861 w 237619"/>
              <a:gd name="connsiteY7" fmla="*/ 28766 h 124112"/>
              <a:gd name="connsiteX8" fmla="*/ 167859 w 237619"/>
              <a:gd name="connsiteY8" fmla="*/ 29146 h 124112"/>
              <a:gd name="connsiteX9" fmla="*/ 154333 w 237619"/>
              <a:gd name="connsiteY9" fmla="*/ 30671 h 124112"/>
              <a:gd name="connsiteX10" fmla="*/ 140998 w 237619"/>
              <a:gd name="connsiteY10" fmla="*/ 23241 h 124112"/>
              <a:gd name="connsiteX11" fmla="*/ 134045 w 237619"/>
              <a:gd name="connsiteY11" fmla="*/ 18098 h 124112"/>
              <a:gd name="connsiteX12" fmla="*/ 132711 w 237619"/>
              <a:gd name="connsiteY12" fmla="*/ 18193 h 124112"/>
              <a:gd name="connsiteX13" fmla="*/ 132235 w 237619"/>
              <a:gd name="connsiteY13" fmla="*/ 25527 h 124112"/>
              <a:gd name="connsiteX14" fmla="*/ 131378 w 237619"/>
              <a:gd name="connsiteY14" fmla="*/ 36481 h 124112"/>
              <a:gd name="connsiteX15" fmla="*/ 130902 w 237619"/>
              <a:gd name="connsiteY15" fmla="*/ 37814 h 124112"/>
              <a:gd name="connsiteX16" fmla="*/ 116233 w 237619"/>
              <a:gd name="connsiteY16" fmla="*/ 51816 h 124112"/>
              <a:gd name="connsiteX17" fmla="*/ 106994 w 237619"/>
              <a:gd name="connsiteY17" fmla="*/ 44958 h 124112"/>
              <a:gd name="connsiteX18" fmla="*/ 104327 w 237619"/>
              <a:gd name="connsiteY18" fmla="*/ 40100 h 124112"/>
              <a:gd name="connsiteX19" fmla="*/ 91182 w 237619"/>
              <a:gd name="connsiteY19" fmla="*/ 40862 h 124112"/>
              <a:gd name="connsiteX20" fmla="*/ 84705 w 237619"/>
              <a:gd name="connsiteY20" fmla="*/ 42672 h 124112"/>
              <a:gd name="connsiteX21" fmla="*/ 76038 w 237619"/>
              <a:gd name="connsiteY21" fmla="*/ 34957 h 124112"/>
              <a:gd name="connsiteX22" fmla="*/ 72323 w 237619"/>
              <a:gd name="connsiteY22" fmla="*/ 30099 h 124112"/>
              <a:gd name="connsiteX23" fmla="*/ 72990 w 237619"/>
              <a:gd name="connsiteY23" fmla="*/ 17050 h 124112"/>
              <a:gd name="connsiteX24" fmla="*/ 84991 w 237619"/>
              <a:gd name="connsiteY24" fmla="*/ 3810 h 124112"/>
              <a:gd name="connsiteX25" fmla="*/ 86039 w 237619"/>
              <a:gd name="connsiteY25" fmla="*/ 2762 h 124112"/>
              <a:gd name="connsiteX26" fmla="*/ 88515 w 237619"/>
              <a:gd name="connsiteY26" fmla="*/ 0 h 124112"/>
              <a:gd name="connsiteX27" fmla="*/ 84515 w 237619"/>
              <a:gd name="connsiteY27" fmla="*/ 191 h 124112"/>
              <a:gd name="connsiteX28" fmla="*/ 79562 w 237619"/>
              <a:gd name="connsiteY28" fmla="*/ 381 h 124112"/>
              <a:gd name="connsiteX29" fmla="*/ 57940 w 237619"/>
              <a:gd name="connsiteY29" fmla="*/ 6477 h 124112"/>
              <a:gd name="connsiteX30" fmla="*/ 38985 w 237619"/>
              <a:gd name="connsiteY30" fmla="*/ 18479 h 124112"/>
              <a:gd name="connsiteX31" fmla="*/ 16316 w 237619"/>
              <a:gd name="connsiteY31" fmla="*/ 14573 h 124112"/>
              <a:gd name="connsiteX32" fmla="*/ 12506 w 237619"/>
              <a:gd name="connsiteY32" fmla="*/ 12954 h 124112"/>
              <a:gd name="connsiteX33" fmla="*/ 12125 w 237619"/>
              <a:gd name="connsiteY33" fmla="*/ 19145 h 124112"/>
              <a:gd name="connsiteX34" fmla="*/ 1076 w 237619"/>
              <a:gd name="connsiteY34" fmla="*/ 43910 h 124112"/>
              <a:gd name="connsiteX35" fmla="*/ 5457 w 237619"/>
              <a:gd name="connsiteY35" fmla="*/ 54102 h 124112"/>
              <a:gd name="connsiteX36" fmla="*/ 9363 w 237619"/>
              <a:gd name="connsiteY36" fmla="*/ 57626 h 124112"/>
              <a:gd name="connsiteX37" fmla="*/ 6505 w 237619"/>
              <a:gd name="connsiteY37" fmla="*/ 79343 h 124112"/>
              <a:gd name="connsiteX38" fmla="*/ 4981 w 237619"/>
              <a:gd name="connsiteY38" fmla="*/ 82010 h 124112"/>
              <a:gd name="connsiteX39" fmla="*/ 5267 w 237619"/>
              <a:gd name="connsiteY39" fmla="*/ 82201 h 124112"/>
              <a:gd name="connsiteX40" fmla="*/ 8220 w 237619"/>
              <a:gd name="connsiteY40" fmla="*/ 91250 h 124112"/>
              <a:gd name="connsiteX41" fmla="*/ 8220 w 237619"/>
              <a:gd name="connsiteY41" fmla="*/ 91250 h 124112"/>
              <a:gd name="connsiteX42" fmla="*/ 9172 w 237619"/>
              <a:gd name="connsiteY42" fmla="*/ 91250 h 124112"/>
              <a:gd name="connsiteX43" fmla="*/ 14601 w 237619"/>
              <a:gd name="connsiteY43" fmla="*/ 89249 h 124112"/>
              <a:gd name="connsiteX44" fmla="*/ 24507 w 237619"/>
              <a:gd name="connsiteY44" fmla="*/ 90011 h 124112"/>
              <a:gd name="connsiteX45" fmla="*/ 26412 w 237619"/>
              <a:gd name="connsiteY45" fmla="*/ 92012 h 124112"/>
              <a:gd name="connsiteX46" fmla="*/ 29175 w 237619"/>
              <a:gd name="connsiteY46" fmla="*/ 94298 h 124112"/>
              <a:gd name="connsiteX47" fmla="*/ 37080 w 237619"/>
              <a:gd name="connsiteY47" fmla="*/ 92964 h 124112"/>
              <a:gd name="connsiteX48" fmla="*/ 49082 w 237619"/>
              <a:gd name="connsiteY48" fmla="*/ 86963 h 124112"/>
              <a:gd name="connsiteX49" fmla="*/ 55749 w 237619"/>
              <a:gd name="connsiteY49" fmla="*/ 82106 h 124112"/>
              <a:gd name="connsiteX50" fmla="*/ 63369 w 237619"/>
              <a:gd name="connsiteY50" fmla="*/ 76486 h 124112"/>
              <a:gd name="connsiteX51" fmla="*/ 81467 w 237619"/>
              <a:gd name="connsiteY51" fmla="*/ 67342 h 124112"/>
              <a:gd name="connsiteX52" fmla="*/ 90897 w 237619"/>
              <a:gd name="connsiteY52" fmla="*/ 71152 h 124112"/>
              <a:gd name="connsiteX53" fmla="*/ 92135 w 237619"/>
              <a:gd name="connsiteY53" fmla="*/ 82868 h 124112"/>
              <a:gd name="connsiteX54" fmla="*/ 91087 w 237619"/>
              <a:gd name="connsiteY54" fmla="*/ 87058 h 124112"/>
              <a:gd name="connsiteX55" fmla="*/ 83658 w 237619"/>
              <a:gd name="connsiteY55" fmla="*/ 103727 h 124112"/>
              <a:gd name="connsiteX56" fmla="*/ 82038 w 237619"/>
              <a:gd name="connsiteY56" fmla="*/ 105632 h 124112"/>
              <a:gd name="connsiteX57" fmla="*/ 83086 w 237619"/>
              <a:gd name="connsiteY57" fmla="*/ 106490 h 124112"/>
              <a:gd name="connsiteX58" fmla="*/ 85944 w 237619"/>
              <a:gd name="connsiteY58" fmla="*/ 108775 h 124112"/>
              <a:gd name="connsiteX59" fmla="*/ 88515 w 237619"/>
              <a:gd name="connsiteY59" fmla="*/ 116586 h 124112"/>
              <a:gd name="connsiteX60" fmla="*/ 92611 w 237619"/>
              <a:gd name="connsiteY60" fmla="*/ 124016 h 124112"/>
              <a:gd name="connsiteX61" fmla="*/ 111947 w 237619"/>
              <a:gd name="connsiteY61" fmla="*/ 117919 h 124112"/>
              <a:gd name="connsiteX62" fmla="*/ 113471 w 237619"/>
              <a:gd name="connsiteY62" fmla="*/ 114681 h 124112"/>
              <a:gd name="connsiteX63" fmla="*/ 126044 w 237619"/>
              <a:gd name="connsiteY63" fmla="*/ 102584 h 124112"/>
              <a:gd name="connsiteX64" fmla="*/ 150237 w 237619"/>
              <a:gd name="connsiteY64" fmla="*/ 102584 h 124112"/>
              <a:gd name="connsiteX65" fmla="*/ 156810 w 237619"/>
              <a:gd name="connsiteY65" fmla="*/ 99250 h 124112"/>
              <a:gd name="connsiteX66" fmla="*/ 165763 w 237619"/>
              <a:gd name="connsiteY66" fmla="*/ 94869 h 124112"/>
              <a:gd name="connsiteX67" fmla="*/ 181956 w 237619"/>
              <a:gd name="connsiteY67" fmla="*/ 92297 h 124112"/>
              <a:gd name="connsiteX68" fmla="*/ 198243 w 237619"/>
              <a:gd name="connsiteY68" fmla="*/ 80772 h 124112"/>
              <a:gd name="connsiteX69" fmla="*/ 211864 w 237619"/>
              <a:gd name="connsiteY69" fmla="*/ 86296 h 124112"/>
              <a:gd name="connsiteX70" fmla="*/ 220437 w 237619"/>
              <a:gd name="connsiteY70" fmla="*/ 91250 h 124112"/>
              <a:gd name="connsiteX71" fmla="*/ 220341 w 237619"/>
              <a:gd name="connsiteY71" fmla="*/ 91535 h 124112"/>
              <a:gd name="connsiteX72" fmla="*/ 237201 w 237619"/>
              <a:gd name="connsiteY72" fmla="*/ 98774 h 124112"/>
              <a:gd name="connsiteX73" fmla="*/ 233105 w 237619"/>
              <a:gd name="connsiteY73" fmla="*/ 71628 h 12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37619" h="124112">
                <a:moveTo>
                  <a:pt x="233105" y="71628"/>
                </a:moveTo>
                <a:cubicBezTo>
                  <a:pt x="228628" y="65151"/>
                  <a:pt x="229104" y="54102"/>
                  <a:pt x="229295" y="50387"/>
                </a:cubicBezTo>
                <a:cubicBezTo>
                  <a:pt x="229485" y="46577"/>
                  <a:pt x="230343" y="40577"/>
                  <a:pt x="227771" y="35147"/>
                </a:cubicBezTo>
                <a:cubicBezTo>
                  <a:pt x="226818" y="33052"/>
                  <a:pt x="225961" y="31718"/>
                  <a:pt x="225294" y="30480"/>
                </a:cubicBezTo>
                <a:cubicBezTo>
                  <a:pt x="222532" y="31052"/>
                  <a:pt x="218913" y="31337"/>
                  <a:pt x="214055" y="31528"/>
                </a:cubicBezTo>
                <a:cubicBezTo>
                  <a:pt x="214055" y="31623"/>
                  <a:pt x="214055" y="31814"/>
                  <a:pt x="214055" y="31909"/>
                </a:cubicBezTo>
                <a:cubicBezTo>
                  <a:pt x="211769" y="31718"/>
                  <a:pt x="209197" y="31718"/>
                  <a:pt x="206625" y="31623"/>
                </a:cubicBezTo>
                <a:cubicBezTo>
                  <a:pt x="198815" y="31433"/>
                  <a:pt x="190719" y="31147"/>
                  <a:pt x="185861" y="28766"/>
                </a:cubicBezTo>
                <a:cubicBezTo>
                  <a:pt x="182051" y="26860"/>
                  <a:pt x="174812" y="28004"/>
                  <a:pt x="167859" y="29146"/>
                </a:cubicBezTo>
                <a:cubicBezTo>
                  <a:pt x="163287" y="29908"/>
                  <a:pt x="158524" y="30671"/>
                  <a:pt x="154333" y="30671"/>
                </a:cubicBezTo>
                <a:cubicBezTo>
                  <a:pt x="147285" y="30671"/>
                  <a:pt x="143760" y="26479"/>
                  <a:pt x="140998" y="23241"/>
                </a:cubicBezTo>
                <a:cubicBezTo>
                  <a:pt x="138903" y="20765"/>
                  <a:pt x="137093" y="18574"/>
                  <a:pt x="134045" y="18098"/>
                </a:cubicBezTo>
                <a:cubicBezTo>
                  <a:pt x="133283" y="18002"/>
                  <a:pt x="132807" y="18098"/>
                  <a:pt x="132711" y="18193"/>
                </a:cubicBezTo>
                <a:cubicBezTo>
                  <a:pt x="131854" y="18955"/>
                  <a:pt x="132045" y="22955"/>
                  <a:pt x="132235" y="25527"/>
                </a:cubicBezTo>
                <a:cubicBezTo>
                  <a:pt x="132426" y="29337"/>
                  <a:pt x="132616" y="33242"/>
                  <a:pt x="131378" y="36481"/>
                </a:cubicBezTo>
                <a:cubicBezTo>
                  <a:pt x="131187" y="36957"/>
                  <a:pt x="130997" y="37338"/>
                  <a:pt x="130902" y="37814"/>
                </a:cubicBezTo>
                <a:cubicBezTo>
                  <a:pt x="128330" y="44768"/>
                  <a:pt x="125663" y="51816"/>
                  <a:pt x="116233" y="51816"/>
                </a:cubicBezTo>
                <a:cubicBezTo>
                  <a:pt x="109375" y="51816"/>
                  <a:pt x="108042" y="48006"/>
                  <a:pt x="106994" y="44958"/>
                </a:cubicBezTo>
                <a:cubicBezTo>
                  <a:pt x="106422" y="43244"/>
                  <a:pt x="105851" y="41624"/>
                  <a:pt x="104327" y="40100"/>
                </a:cubicBezTo>
                <a:cubicBezTo>
                  <a:pt x="100612" y="36385"/>
                  <a:pt x="98040" y="35909"/>
                  <a:pt x="91182" y="40862"/>
                </a:cubicBezTo>
                <a:cubicBezTo>
                  <a:pt x="88992" y="42481"/>
                  <a:pt x="86801" y="43053"/>
                  <a:pt x="84705" y="42672"/>
                </a:cubicBezTo>
                <a:cubicBezTo>
                  <a:pt x="80895" y="42005"/>
                  <a:pt x="78419" y="38386"/>
                  <a:pt x="76038" y="34957"/>
                </a:cubicBezTo>
                <a:cubicBezTo>
                  <a:pt x="74799" y="33242"/>
                  <a:pt x="73656" y="31433"/>
                  <a:pt x="72323" y="30099"/>
                </a:cubicBezTo>
                <a:cubicBezTo>
                  <a:pt x="69084" y="26860"/>
                  <a:pt x="69275" y="22479"/>
                  <a:pt x="72990" y="17050"/>
                </a:cubicBezTo>
                <a:cubicBezTo>
                  <a:pt x="75752" y="12954"/>
                  <a:pt x="80229" y="8477"/>
                  <a:pt x="84991" y="3810"/>
                </a:cubicBezTo>
                <a:lnTo>
                  <a:pt x="86039" y="2762"/>
                </a:lnTo>
                <a:cubicBezTo>
                  <a:pt x="87277" y="1524"/>
                  <a:pt x="88039" y="571"/>
                  <a:pt x="88515" y="0"/>
                </a:cubicBezTo>
                <a:cubicBezTo>
                  <a:pt x="87372" y="0"/>
                  <a:pt x="85753" y="95"/>
                  <a:pt x="84515" y="191"/>
                </a:cubicBezTo>
                <a:cubicBezTo>
                  <a:pt x="82896" y="286"/>
                  <a:pt x="81276" y="381"/>
                  <a:pt x="79562" y="381"/>
                </a:cubicBezTo>
                <a:cubicBezTo>
                  <a:pt x="71847" y="381"/>
                  <a:pt x="61941" y="2477"/>
                  <a:pt x="57940" y="6477"/>
                </a:cubicBezTo>
                <a:cubicBezTo>
                  <a:pt x="53082" y="11335"/>
                  <a:pt x="47082" y="15145"/>
                  <a:pt x="38985" y="18479"/>
                </a:cubicBezTo>
                <a:cubicBezTo>
                  <a:pt x="32127" y="21336"/>
                  <a:pt x="24793" y="18193"/>
                  <a:pt x="16316" y="14573"/>
                </a:cubicBezTo>
                <a:cubicBezTo>
                  <a:pt x="15078" y="14002"/>
                  <a:pt x="13744" y="13525"/>
                  <a:pt x="12506" y="12954"/>
                </a:cubicBezTo>
                <a:cubicBezTo>
                  <a:pt x="12696" y="14859"/>
                  <a:pt x="12792" y="16954"/>
                  <a:pt x="12125" y="19145"/>
                </a:cubicBezTo>
                <a:cubicBezTo>
                  <a:pt x="9934" y="26384"/>
                  <a:pt x="5362" y="36576"/>
                  <a:pt x="1076" y="43910"/>
                </a:cubicBezTo>
                <a:cubicBezTo>
                  <a:pt x="-1305" y="48006"/>
                  <a:pt x="314" y="49721"/>
                  <a:pt x="5457" y="54102"/>
                </a:cubicBezTo>
                <a:cubicBezTo>
                  <a:pt x="6696" y="55245"/>
                  <a:pt x="8029" y="56388"/>
                  <a:pt x="9363" y="57626"/>
                </a:cubicBezTo>
                <a:cubicBezTo>
                  <a:pt x="15554" y="63818"/>
                  <a:pt x="10601" y="72485"/>
                  <a:pt x="6505" y="79343"/>
                </a:cubicBezTo>
                <a:cubicBezTo>
                  <a:pt x="5934" y="80296"/>
                  <a:pt x="5457" y="81153"/>
                  <a:pt x="4981" y="82010"/>
                </a:cubicBezTo>
                <a:cubicBezTo>
                  <a:pt x="5076" y="82106"/>
                  <a:pt x="5172" y="82201"/>
                  <a:pt x="5267" y="82201"/>
                </a:cubicBezTo>
                <a:cubicBezTo>
                  <a:pt x="8886" y="85820"/>
                  <a:pt x="8410" y="89344"/>
                  <a:pt x="8220" y="91250"/>
                </a:cubicBezTo>
                <a:cubicBezTo>
                  <a:pt x="8220" y="91250"/>
                  <a:pt x="8220" y="91250"/>
                  <a:pt x="8220" y="91250"/>
                </a:cubicBezTo>
                <a:cubicBezTo>
                  <a:pt x="8505" y="91250"/>
                  <a:pt x="8791" y="91250"/>
                  <a:pt x="9172" y="91250"/>
                </a:cubicBezTo>
                <a:cubicBezTo>
                  <a:pt x="11649" y="91250"/>
                  <a:pt x="13077" y="90297"/>
                  <a:pt x="14601" y="89249"/>
                </a:cubicBezTo>
                <a:cubicBezTo>
                  <a:pt x="16792" y="87725"/>
                  <a:pt x="20031" y="85535"/>
                  <a:pt x="24507" y="90011"/>
                </a:cubicBezTo>
                <a:cubicBezTo>
                  <a:pt x="25269" y="90773"/>
                  <a:pt x="25936" y="91440"/>
                  <a:pt x="26412" y="92012"/>
                </a:cubicBezTo>
                <a:cubicBezTo>
                  <a:pt x="28032" y="93726"/>
                  <a:pt x="28508" y="94107"/>
                  <a:pt x="29175" y="94298"/>
                </a:cubicBezTo>
                <a:cubicBezTo>
                  <a:pt x="30508" y="94488"/>
                  <a:pt x="33175" y="93917"/>
                  <a:pt x="37080" y="92964"/>
                </a:cubicBezTo>
                <a:cubicBezTo>
                  <a:pt x="43748" y="91250"/>
                  <a:pt x="45843" y="89535"/>
                  <a:pt x="49082" y="86963"/>
                </a:cubicBezTo>
                <a:cubicBezTo>
                  <a:pt x="50796" y="85535"/>
                  <a:pt x="52797" y="83915"/>
                  <a:pt x="55749" y="82106"/>
                </a:cubicBezTo>
                <a:cubicBezTo>
                  <a:pt x="58321" y="80486"/>
                  <a:pt x="60893" y="78486"/>
                  <a:pt x="63369" y="76486"/>
                </a:cubicBezTo>
                <a:cubicBezTo>
                  <a:pt x="69084" y="72009"/>
                  <a:pt x="74990" y="67342"/>
                  <a:pt x="81467" y="67342"/>
                </a:cubicBezTo>
                <a:cubicBezTo>
                  <a:pt x="85753" y="67342"/>
                  <a:pt x="88896" y="68675"/>
                  <a:pt x="90897" y="71152"/>
                </a:cubicBezTo>
                <a:cubicBezTo>
                  <a:pt x="92992" y="73914"/>
                  <a:pt x="93468" y="78010"/>
                  <a:pt x="92135" y="82868"/>
                </a:cubicBezTo>
                <a:cubicBezTo>
                  <a:pt x="91754" y="84201"/>
                  <a:pt x="91468" y="85535"/>
                  <a:pt x="91087" y="87058"/>
                </a:cubicBezTo>
                <a:cubicBezTo>
                  <a:pt x="89754" y="92964"/>
                  <a:pt x="88420" y="98965"/>
                  <a:pt x="83658" y="103727"/>
                </a:cubicBezTo>
                <a:cubicBezTo>
                  <a:pt x="82705" y="104775"/>
                  <a:pt x="82229" y="105346"/>
                  <a:pt x="82038" y="105632"/>
                </a:cubicBezTo>
                <a:cubicBezTo>
                  <a:pt x="82324" y="105918"/>
                  <a:pt x="82800" y="106204"/>
                  <a:pt x="83086" y="106490"/>
                </a:cubicBezTo>
                <a:cubicBezTo>
                  <a:pt x="83943" y="107061"/>
                  <a:pt x="84896" y="107823"/>
                  <a:pt x="85944" y="108775"/>
                </a:cubicBezTo>
                <a:cubicBezTo>
                  <a:pt x="87849" y="110681"/>
                  <a:pt x="88230" y="113729"/>
                  <a:pt x="88515" y="116586"/>
                </a:cubicBezTo>
                <a:cubicBezTo>
                  <a:pt x="89087" y="121920"/>
                  <a:pt x="89754" y="123635"/>
                  <a:pt x="92611" y="124016"/>
                </a:cubicBezTo>
                <a:cubicBezTo>
                  <a:pt x="100517" y="124873"/>
                  <a:pt x="110042" y="119825"/>
                  <a:pt x="111947" y="117919"/>
                </a:cubicBezTo>
                <a:cubicBezTo>
                  <a:pt x="112328" y="117539"/>
                  <a:pt x="112995" y="115824"/>
                  <a:pt x="113471" y="114681"/>
                </a:cubicBezTo>
                <a:cubicBezTo>
                  <a:pt x="115281" y="110109"/>
                  <a:pt x="118233" y="102584"/>
                  <a:pt x="126044" y="102584"/>
                </a:cubicBezTo>
                <a:lnTo>
                  <a:pt x="150237" y="102584"/>
                </a:lnTo>
                <a:cubicBezTo>
                  <a:pt x="153190" y="102584"/>
                  <a:pt x="154809" y="101060"/>
                  <a:pt x="156810" y="99250"/>
                </a:cubicBezTo>
                <a:cubicBezTo>
                  <a:pt x="158905" y="97346"/>
                  <a:pt x="161477" y="94869"/>
                  <a:pt x="165763" y="94869"/>
                </a:cubicBezTo>
                <a:cubicBezTo>
                  <a:pt x="175383" y="94869"/>
                  <a:pt x="181003" y="93345"/>
                  <a:pt x="181956" y="92297"/>
                </a:cubicBezTo>
                <a:cubicBezTo>
                  <a:pt x="182051" y="86773"/>
                  <a:pt x="189004" y="80772"/>
                  <a:pt x="198243" y="80772"/>
                </a:cubicBezTo>
                <a:cubicBezTo>
                  <a:pt x="203101" y="80772"/>
                  <a:pt x="207006" y="83248"/>
                  <a:pt x="211864" y="86296"/>
                </a:cubicBezTo>
                <a:cubicBezTo>
                  <a:pt x="214245" y="87821"/>
                  <a:pt x="217008" y="89535"/>
                  <a:pt x="220437" y="91250"/>
                </a:cubicBezTo>
                <a:cubicBezTo>
                  <a:pt x="220437" y="91345"/>
                  <a:pt x="220437" y="91440"/>
                  <a:pt x="220341" y="91535"/>
                </a:cubicBezTo>
                <a:cubicBezTo>
                  <a:pt x="221770" y="92297"/>
                  <a:pt x="229009" y="96107"/>
                  <a:pt x="237201" y="98774"/>
                </a:cubicBezTo>
                <a:cubicBezTo>
                  <a:pt x="238344" y="91154"/>
                  <a:pt x="237201" y="77629"/>
                  <a:pt x="233105" y="71628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2D3F0545-F829-33D2-40FE-E72262127EDE}"/>
              </a:ext>
            </a:extLst>
          </p:cNvPr>
          <p:cNvSpPr/>
          <p:nvPr/>
        </p:nvSpPr>
        <p:spPr>
          <a:xfrm>
            <a:off x="10691446" y="3213086"/>
            <a:ext cx="444102" cy="252177"/>
          </a:xfrm>
          <a:custGeom>
            <a:avLst/>
            <a:gdLst>
              <a:gd name="connsiteX0" fmla="*/ 25382 w 211690"/>
              <a:gd name="connsiteY0" fmla="*/ 87059 h 120205"/>
              <a:gd name="connsiteX1" fmla="*/ 42622 w 211690"/>
              <a:gd name="connsiteY1" fmla="*/ 76200 h 120205"/>
              <a:gd name="connsiteX2" fmla="*/ 67863 w 211690"/>
              <a:gd name="connsiteY2" fmla="*/ 68675 h 120205"/>
              <a:gd name="connsiteX3" fmla="*/ 72531 w 211690"/>
              <a:gd name="connsiteY3" fmla="*/ 68485 h 120205"/>
              <a:gd name="connsiteX4" fmla="*/ 82341 w 211690"/>
              <a:gd name="connsiteY4" fmla="*/ 70866 h 120205"/>
              <a:gd name="connsiteX5" fmla="*/ 77865 w 211690"/>
              <a:gd name="connsiteY5" fmla="*/ 79915 h 120205"/>
              <a:gd name="connsiteX6" fmla="*/ 76817 w 211690"/>
              <a:gd name="connsiteY6" fmla="*/ 80963 h 120205"/>
              <a:gd name="connsiteX7" fmla="*/ 65482 w 211690"/>
              <a:gd name="connsiteY7" fmla="*/ 93440 h 120205"/>
              <a:gd name="connsiteX8" fmla="*/ 64244 w 211690"/>
              <a:gd name="connsiteY8" fmla="*/ 100013 h 120205"/>
              <a:gd name="connsiteX9" fmla="*/ 68530 w 211690"/>
              <a:gd name="connsiteY9" fmla="*/ 105537 h 120205"/>
              <a:gd name="connsiteX10" fmla="*/ 73864 w 211690"/>
              <a:gd name="connsiteY10" fmla="*/ 111157 h 120205"/>
              <a:gd name="connsiteX11" fmla="*/ 76436 w 211690"/>
              <a:gd name="connsiteY11" fmla="*/ 110204 h 120205"/>
              <a:gd name="connsiteX12" fmla="*/ 96248 w 211690"/>
              <a:gd name="connsiteY12" fmla="*/ 110014 h 120205"/>
              <a:gd name="connsiteX13" fmla="*/ 100153 w 211690"/>
              <a:gd name="connsiteY13" fmla="*/ 116872 h 120205"/>
              <a:gd name="connsiteX14" fmla="*/ 104439 w 211690"/>
              <a:gd name="connsiteY14" fmla="*/ 120205 h 120205"/>
              <a:gd name="connsiteX15" fmla="*/ 114345 w 211690"/>
              <a:gd name="connsiteY15" fmla="*/ 109538 h 120205"/>
              <a:gd name="connsiteX16" fmla="*/ 114821 w 211690"/>
              <a:gd name="connsiteY16" fmla="*/ 108204 h 120205"/>
              <a:gd name="connsiteX17" fmla="*/ 115298 w 211690"/>
              <a:gd name="connsiteY17" fmla="*/ 99251 h 120205"/>
              <a:gd name="connsiteX18" fmla="*/ 117489 w 211690"/>
              <a:gd name="connsiteY18" fmla="*/ 87820 h 120205"/>
              <a:gd name="connsiteX19" fmla="*/ 123108 w 211690"/>
              <a:gd name="connsiteY19" fmla="*/ 86487 h 120205"/>
              <a:gd name="connsiteX20" fmla="*/ 133110 w 211690"/>
              <a:gd name="connsiteY20" fmla="*/ 93345 h 120205"/>
              <a:gd name="connsiteX21" fmla="*/ 142539 w 211690"/>
              <a:gd name="connsiteY21" fmla="*/ 98965 h 120205"/>
              <a:gd name="connsiteX22" fmla="*/ 155207 w 211690"/>
              <a:gd name="connsiteY22" fmla="*/ 97536 h 120205"/>
              <a:gd name="connsiteX23" fmla="*/ 176353 w 211690"/>
              <a:gd name="connsiteY23" fmla="*/ 97631 h 120205"/>
              <a:gd name="connsiteX24" fmla="*/ 194927 w 211690"/>
              <a:gd name="connsiteY24" fmla="*/ 100013 h 120205"/>
              <a:gd name="connsiteX25" fmla="*/ 198546 w 211690"/>
              <a:gd name="connsiteY25" fmla="*/ 100108 h 120205"/>
              <a:gd name="connsiteX26" fmla="*/ 198546 w 211690"/>
              <a:gd name="connsiteY26" fmla="*/ 100013 h 120205"/>
              <a:gd name="connsiteX27" fmla="*/ 211691 w 211690"/>
              <a:gd name="connsiteY27" fmla="*/ 99155 h 120205"/>
              <a:gd name="connsiteX28" fmla="*/ 211310 w 211690"/>
              <a:gd name="connsiteY28" fmla="*/ 96107 h 120205"/>
              <a:gd name="connsiteX29" fmla="*/ 205119 w 211690"/>
              <a:gd name="connsiteY29" fmla="*/ 67151 h 120205"/>
              <a:gd name="connsiteX30" fmla="*/ 199594 w 211690"/>
              <a:gd name="connsiteY30" fmla="*/ 50864 h 120205"/>
              <a:gd name="connsiteX31" fmla="*/ 183116 w 211690"/>
              <a:gd name="connsiteY31" fmla="*/ 37147 h 120205"/>
              <a:gd name="connsiteX32" fmla="*/ 167209 w 211690"/>
              <a:gd name="connsiteY32" fmla="*/ 32671 h 120205"/>
              <a:gd name="connsiteX33" fmla="*/ 150636 w 211690"/>
              <a:gd name="connsiteY33" fmla="*/ 35052 h 120205"/>
              <a:gd name="connsiteX34" fmla="*/ 130538 w 211690"/>
              <a:gd name="connsiteY34" fmla="*/ 33814 h 120205"/>
              <a:gd name="connsiteX35" fmla="*/ 112536 w 211690"/>
              <a:gd name="connsiteY35" fmla="*/ 23527 h 120205"/>
              <a:gd name="connsiteX36" fmla="*/ 96533 w 211690"/>
              <a:gd name="connsiteY36" fmla="*/ 19622 h 120205"/>
              <a:gd name="connsiteX37" fmla="*/ 87104 w 211690"/>
              <a:gd name="connsiteY37" fmla="*/ 5715 h 120205"/>
              <a:gd name="connsiteX38" fmla="*/ 75769 w 211690"/>
              <a:gd name="connsiteY38" fmla="*/ 0 h 120205"/>
              <a:gd name="connsiteX39" fmla="*/ 63672 w 211690"/>
              <a:gd name="connsiteY39" fmla="*/ 4858 h 120205"/>
              <a:gd name="connsiteX40" fmla="*/ 49956 w 211690"/>
              <a:gd name="connsiteY40" fmla="*/ 16193 h 120205"/>
              <a:gd name="connsiteX41" fmla="*/ 46241 w 211690"/>
              <a:gd name="connsiteY41" fmla="*/ 20098 h 120205"/>
              <a:gd name="connsiteX42" fmla="*/ 39288 w 211690"/>
              <a:gd name="connsiteY42" fmla="*/ 30194 h 120205"/>
              <a:gd name="connsiteX43" fmla="*/ 31382 w 211690"/>
              <a:gd name="connsiteY43" fmla="*/ 41529 h 120205"/>
              <a:gd name="connsiteX44" fmla="*/ 26906 w 211690"/>
              <a:gd name="connsiteY44" fmla="*/ 52483 h 120205"/>
              <a:gd name="connsiteX45" fmla="*/ 20905 w 211690"/>
              <a:gd name="connsiteY45" fmla="*/ 66199 h 120205"/>
              <a:gd name="connsiteX46" fmla="*/ 10142 w 211690"/>
              <a:gd name="connsiteY46" fmla="*/ 71438 h 120205"/>
              <a:gd name="connsiteX47" fmla="*/ 1760 w 211690"/>
              <a:gd name="connsiteY47" fmla="*/ 75343 h 120205"/>
              <a:gd name="connsiteX48" fmla="*/ 45 w 211690"/>
              <a:gd name="connsiteY48" fmla="*/ 80486 h 120205"/>
              <a:gd name="connsiteX49" fmla="*/ 6713 w 211690"/>
              <a:gd name="connsiteY49" fmla="*/ 83249 h 120205"/>
              <a:gd name="connsiteX50" fmla="*/ 25382 w 211690"/>
              <a:gd name="connsiteY50" fmla="*/ 87059 h 12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1690" h="120205">
                <a:moveTo>
                  <a:pt x="25382" y="87059"/>
                </a:moveTo>
                <a:cubicBezTo>
                  <a:pt x="32811" y="84011"/>
                  <a:pt x="38240" y="80582"/>
                  <a:pt x="42622" y="76200"/>
                </a:cubicBezTo>
                <a:cubicBezTo>
                  <a:pt x="47861" y="70961"/>
                  <a:pt x="59100" y="68675"/>
                  <a:pt x="67863" y="68675"/>
                </a:cubicBezTo>
                <a:cubicBezTo>
                  <a:pt x="69387" y="68675"/>
                  <a:pt x="71007" y="68580"/>
                  <a:pt x="72531" y="68485"/>
                </a:cubicBezTo>
                <a:cubicBezTo>
                  <a:pt x="77293" y="68199"/>
                  <a:pt x="81103" y="67913"/>
                  <a:pt x="82341" y="70866"/>
                </a:cubicBezTo>
                <a:cubicBezTo>
                  <a:pt x="83579" y="73533"/>
                  <a:pt x="81389" y="76391"/>
                  <a:pt x="77865" y="79915"/>
                </a:cubicBezTo>
                <a:lnTo>
                  <a:pt x="76817" y="80963"/>
                </a:lnTo>
                <a:cubicBezTo>
                  <a:pt x="72245" y="85534"/>
                  <a:pt x="67958" y="89821"/>
                  <a:pt x="65482" y="93440"/>
                </a:cubicBezTo>
                <a:cubicBezTo>
                  <a:pt x="62339" y="98107"/>
                  <a:pt x="63672" y="99441"/>
                  <a:pt x="64244" y="100013"/>
                </a:cubicBezTo>
                <a:cubicBezTo>
                  <a:pt x="65863" y="101632"/>
                  <a:pt x="67196" y="103632"/>
                  <a:pt x="68530" y="105537"/>
                </a:cubicBezTo>
                <a:cubicBezTo>
                  <a:pt x="70340" y="108109"/>
                  <a:pt x="72149" y="110871"/>
                  <a:pt x="73864" y="111157"/>
                </a:cubicBezTo>
                <a:cubicBezTo>
                  <a:pt x="74531" y="111252"/>
                  <a:pt x="75388" y="110966"/>
                  <a:pt x="76436" y="110204"/>
                </a:cubicBezTo>
                <a:cubicBezTo>
                  <a:pt x="83389" y="105156"/>
                  <a:pt x="89390" y="103251"/>
                  <a:pt x="96248" y="110014"/>
                </a:cubicBezTo>
                <a:cubicBezTo>
                  <a:pt x="98629" y="112395"/>
                  <a:pt x="99486" y="114872"/>
                  <a:pt x="100153" y="116872"/>
                </a:cubicBezTo>
                <a:cubicBezTo>
                  <a:pt x="101106" y="119539"/>
                  <a:pt x="101296" y="120205"/>
                  <a:pt x="104439" y="120205"/>
                </a:cubicBezTo>
                <a:cubicBezTo>
                  <a:pt x="110059" y="120205"/>
                  <a:pt x="111678" y="116776"/>
                  <a:pt x="114345" y="109538"/>
                </a:cubicBezTo>
                <a:cubicBezTo>
                  <a:pt x="114536" y="109061"/>
                  <a:pt x="114631" y="108680"/>
                  <a:pt x="114821" y="108204"/>
                </a:cubicBezTo>
                <a:cubicBezTo>
                  <a:pt x="115679" y="105918"/>
                  <a:pt x="115488" y="102584"/>
                  <a:pt x="115298" y="99251"/>
                </a:cubicBezTo>
                <a:cubicBezTo>
                  <a:pt x="115012" y="94583"/>
                  <a:pt x="114821" y="90202"/>
                  <a:pt x="117489" y="87820"/>
                </a:cubicBezTo>
                <a:cubicBezTo>
                  <a:pt x="118917" y="86582"/>
                  <a:pt x="120822" y="86106"/>
                  <a:pt x="123108" y="86487"/>
                </a:cubicBezTo>
                <a:cubicBezTo>
                  <a:pt x="127966" y="87249"/>
                  <a:pt x="130728" y="90488"/>
                  <a:pt x="133110" y="93345"/>
                </a:cubicBezTo>
                <a:cubicBezTo>
                  <a:pt x="135777" y="96488"/>
                  <a:pt x="137872" y="98965"/>
                  <a:pt x="142539" y="98965"/>
                </a:cubicBezTo>
                <a:cubicBezTo>
                  <a:pt x="146349" y="98965"/>
                  <a:pt x="150826" y="98203"/>
                  <a:pt x="155207" y="97536"/>
                </a:cubicBezTo>
                <a:cubicBezTo>
                  <a:pt x="163304" y="96203"/>
                  <a:pt x="171019" y="94964"/>
                  <a:pt x="176353" y="97631"/>
                </a:cubicBezTo>
                <a:cubicBezTo>
                  <a:pt x="180258" y="99536"/>
                  <a:pt x="188069" y="99822"/>
                  <a:pt x="194927" y="100013"/>
                </a:cubicBezTo>
                <a:cubicBezTo>
                  <a:pt x="196165" y="100013"/>
                  <a:pt x="197308" y="100108"/>
                  <a:pt x="198546" y="100108"/>
                </a:cubicBezTo>
                <a:lnTo>
                  <a:pt x="198546" y="100013"/>
                </a:lnTo>
                <a:cubicBezTo>
                  <a:pt x="204642" y="100013"/>
                  <a:pt x="208643" y="99632"/>
                  <a:pt x="211691" y="99155"/>
                </a:cubicBezTo>
                <a:cubicBezTo>
                  <a:pt x="211500" y="98203"/>
                  <a:pt x="211405" y="97345"/>
                  <a:pt x="211310" y="96107"/>
                </a:cubicBezTo>
                <a:cubicBezTo>
                  <a:pt x="210929" y="89440"/>
                  <a:pt x="205785" y="74486"/>
                  <a:pt x="205119" y="67151"/>
                </a:cubicBezTo>
                <a:cubicBezTo>
                  <a:pt x="204452" y="59817"/>
                  <a:pt x="202070" y="56197"/>
                  <a:pt x="199594" y="50864"/>
                </a:cubicBezTo>
                <a:cubicBezTo>
                  <a:pt x="197213" y="45530"/>
                  <a:pt x="188926" y="37624"/>
                  <a:pt x="183116" y="37147"/>
                </a:cubicBezTo>
                <a:cubicBezTo>
                  <a:pt x="177306" y="36671"/>
                  <a:pt x="172638" y="33718"/>
                  <a:pt x="167209" y="32671"/>
                </a:cubicBezTo>
                <a:cubicBezTo>
                  <a:pt x="161685" y="31623"/>
                  <a:pt x="155874" y="36481"/>
                  <a:pt x="150636" y="35052"/>
                </a:cubicBezTo>
                <a:cubicBezTo>
                  <a:pt x="145302" y="33718"/>
                  <a:pt x="138444" y="33338"/>
                  <a:pt x="130538" y="33814"/>
                </a:cubicBezTo>
                <a:cubicBezTo>
                  <a:pt x="122632" y="34290"/>
                  <a:pt x="117107" y="30575"/>
                  <a:pt x="112536" y="23527"/>
                </a:cubicBezTo>
                <a:cubicBezTo>
                  <a:pt x="107868" y="16478"/>
                  <a:pt x="103773" y="21336"/>
                  <a:pt x="96533" y="19622"/>
                </a:cubicBezTo>
                <a:cubicBezTo>
                  <a:pt x="89294" y="17907"/>
                  <a:pt x="91771" y="11620"/>
                  <a:pt x="87104" y="5715"/>
                </a:cubicBezTo>
                <a:cubicBezTo>
                  <a:pt x="82532" y="-95"/>
                  <a:pt x="82246" y="3239"/>
                  <a:pt x="75769" y="0"/>
                </a:cubicBezTo>
                <a:cubicBezTo>
                  <a:pt x="71769" y="1333"/>
                  <a:pt x="67768" y="3048"/>
                  <a:pt x="63672" y="4858"/>
                </a:cubicBezTo>
                <a:cubicBezTo>
                  <a:pt x="57767" y="7525"/>
                  <a:pt x="53766" y="11906"/>
                  <a:pt x="49956" y="16193"/>
                </a:cubicBezTo>
                <a:cubicBezTo>
                  <a:pt x="48718" y="17621"/>
                  <a:pt x="47480" y="18859"/>
                  <a:pt x="46241" y="20098"/>
                </a:cubicBezTo>
                <a:cubicBezTo>
                  <a:pt x="43956" y="22384"/>
                  <a:pt x="41574" y="26384"/>
                  <a:pt x="39288" y="30194"/>
                </a:cubicBezTo>
                <a:cubicBezTo>
                  <a:pt x="36812" y="34385"/>
                  <a:pt x="34240" y="38672"/>
                  <a:pt x="31382" y="41529"/>
                </a:cubicBezTo>
                <a:cubicBezTo>
                  <a:pt x="29287" y="43624"/>
                  <a:pt x="28049" y="48101"/>
                  <a:pt x="26906" y="52483"/>
                </a:cubicBezTo>
                <a:cubicBezTo>
                  <a:pt x="25572" y="57626"/>
                  <a:pt x="24144" y="62960"/>
                  <a:pt x="20905" y="66199"/>
                </a:cubicBezTo>
                <a:cubicBezTo>
                  <a:pt x="17666" y="69437"/>
                  <a:pt x="13666" y="70485"/>
                  <a:pt x="10142" y="71438"/>
                </a:cubicBezTo>
                <a:cubicBezTo>
                  <a:pt x="6998" y="72295"/>
                  <a:pt x="3950" y="73057"/>
                  <a:pt x="1760" y="75343"/>
                </a:cubicBezTo>
                <a:cubicBezTo>
                  <a:pt x="236" y="76867"/>
                  <a:pt x="-145" y="78391"/>
                  <a:pt x="45" y="80486"/>
                </a:cubicBezTo>
                <a:cubicBezTo>
                  <a:pt x="2331" y="81343"/>
                  <a:pt x="4617" y="82296"/>
                  <a:pt x="6713" y="83249"/>
                </a:cubicBezTo>
                <a:cubicBezTo>
                  <a:pt x="14333" y="86487"/>
                  <a:pt x="20429" y="89059"/>
                  <a:pt x="25382" y="87059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4729401F-45BF-A0B0-01A8-DA99E0F9D809}"/>
              </a:ext>
            </a:extLst>
          </p:cNvPr>
          <p:cNvSpPr/>
          <p:nvPr/>
        </p:nvSpPr>
        <p:spPr>
          <a:xfrm>
            <a:off x="6448737" y="2287780"/>
            <a:ext cx="2082053" cy="1503598"/>
          </a:xfrm>
          <a:custGeom>
            <a:avLst/>
            <a:gdLst>
              <a:gd name="connsiteX0" fmla="*/ 986314 w 986641"/>
              <a:gd name="connsiteY0" fmla="*/ 242888 h 697515"/>
              <a:gd name="connsiteX1" fmla="*/ 986409 w 986641"/>
              <a:gd name="connsiteY1" fmla="*/ 242602 h 697515"/>
              <a:gd name="connsiteX2" fmla="*/ 986314 w 986641"/>
              <a:gd name="connsiteY2" fmla="*/ 242411 h 697515"/>
              <a:gd name="connsiteX3" fmla="*/ 979075 w 986641"/>
              <a:gd name="connsiteY3" fmla="*/ 240411 h 697515"/>
              <a:gd name="connsiteX4" fmla="*/ 973265 w 986641"/>
              <a:gd name="connsiteY4" fmla="*/ 241459 h 697515"/>
              <a:gd name="connsiteX5" fmla="*/ 965549 w 986641"/>
              <a:gd name="connsiteY5" fmla="*/ 241744 h 697515"/>
              <a:gd name="connsiteX6" fmla="*/ 959644 w 986641"/>
              <a:gd name="connsiteY6" fmla="*/ 234125 h 697515"/>
              <a:gd name="connsiteX7" fmla="*/ 957263 w 986641"/>
              <a:gd name="connsiteY7" fmla="*/ 229743 h 697515"/>
              <a:gd name="connsiteX8" fmla="*/ 952595 w 986641"/>
              <a:gd name="connsiteY8" fmla="*/ 227838 h 697515"/>
              <a:gd name="connsiteX9" fmla="*/ 944309 w 986641"/>
              <a:gd name="connsiteY9" fmla="*/ 221075 h 697515"/>
              <a:gd name="connsiteX10" fmla="*/ 934212 w 986641"/>
              <a:gd name="connsiteY10" fmla="*/ 216789 h 697515"/>
              <a:gd name="connsiteX11" fmla="*/ 929640 w 986641"/>
              <a:gd name="connsiteY11" fmla="*/ 215932 h 697515"/>
              <a:gd name="connsiteX12" fmla="*/ 907923 w 986641"/>
              <a:gd name="connsiteY12" fmla="*/ 204311 h 697515"/>
              <a:gd name="connsiteX13" fmla="*/ 896874 w 986641"/>
              <a:gd name="connsiteY13" fmla="*/ 197453 h 697515"/>
              <a:gd name="connsiteX14" fmla="*/ 869061 w 986641"/>
              <a:gd name="connsiteY14" fmla="*/ 178213 h 697515"/>
              <a:gd name="connsiteX15" fmla="*/ 865156 w 986641"/>
              <a:gd name="connsiteY15" fmla="*/ 171164 h 697515"/>
              <a:gd name="connsiteX16" fmla="*/ 860108 w 986641"/>
              <a:gd name="connsiteY16" fmla="*/ 164497 h 697515"/>
              <a:gd name="connsiteX17" fmla="*/ 856393 w 986641"/>
              <a:gd name="connsiteY17" fmla="*/ 162497 h 697515"/>
              <a:gd name="connsiteX18" fmla="*/ 844296 w 986641"/>
              <a:gd name="connsiteY18" fmla="*/ 151448 h 697515"/>
              <a:gd name="connsiteX19" fmla="*/ 840867 w 986641"/>
              <a:gd name="connsiteY19" fmla="*/ 137541 h 697515"/>
              <a:gd name="connsiteX20" fmla="*/ 837629 w 986641"/>
              <a:gd name="connsiteY20" fmla="*/ 120491 h 697515"/>
              <a:gd name="connsiteX21" fmla="*/ 838391 w 986641"/>
              <a:gd name="connsiteY21" fmla="*/ 113157 h 697515"/>
              <a:gd name="connsiteX22" fmla="*/ 838009 w 986641"/>
              <a:gd name="connsiteY22" fmla="*/ 107633 h 697515"/>
              <a:gd name="connsiteX23" fmla="*/ 837629 w 986641"/>
              <a:gd name="connsiteY23" fmla="*/ 102013 h 697515"/>
              <a:gd name="connsiteX24" fmla="*/ 783527 w 986641"/>
              <a:gd name="connsiteY24" fmla="*/ 102013 h 697515"/>
              <a:gd name="connsiteX25" fmla="*/ 767144 w 986641"/>
              <a:gd name="connsiteY25" fmla="*/ 111633 h 697515"/>
              <a:gd name="connsiteX26" fmla="*/ 763524 w 986641"/>
              <a:gd name="connsiteY26" fmla="*/ 117824 h 697515"/>
              <a:gd name="connsiteX27" fmla="*/ 750665 w 986641"/>
              <a:gd name="connsiteY27" fmla="*/ 137446 h 697515"/>
              <a:gd name="connsiteX28" fmla="*/ 749618 w 986641"/>
              <a:gd name="connsiteY28" fmla="*/ 139256 h 697515"/>
              <a:gd name="connsiteX29" fmla="*/ 753332 w 986641"/>
              <a:gd name="connsiteY29" fmla="*/ 144018 h 697515"/>
              <a:gd name="connsiteX30" fmla="*/ 754952 w 986641"/>
              <a:gd name="connsiteY30" fmla="*/ 145637 h 697515"/>
              <a:gd name="connsiteX31" fmla="*/ 757142 w 986641"/>
              <a:gd name="connsiteY31" fmla="*/ 150590 h 697515"/>
              <a:gd name="connsiteX32" fmla="*/ 750570 w 986641"/>
              <a:gd name="connsiteY32" fmla="*/ 160496 h 697515"/>
              <a:gd name="connsiteX33" fmla="*/ 748475 w 986641"/>
              <a:gd name="connsiteY33" fmla="*/ 162497 h 697515"/>
              <a:gd name="connsiteX34" fmla="*/ 724567 w 986641"/>
              <a:gd name="connsiteY34" fmla="*/ 161735 h 697515"/>
              <a:gd name="connsiteX35" fmla="*/ 715994 w 986641"/>
              <a:gd name="connsiteY35" fmla="*/ 150971 h 697515"/>
              <a:gd name="connsiteX36" fmla="*/ 713042 w 986641"/>
              <a:gd name="connsiteY36" fmla="*/ 146018 h 697515"/>
              <a:gd name="connsiteX37" fmla="*/ 698468 w 986641"/>
              <a:gd name="connsiteY37" fmla="*/ 148495 h 697515"/>
              <a:gd name="connsiteX38" fmla="*/ 689991 w 986641"/>
              <a:gd name="connsiteY38" fmla="*/ 156019 h 697515"/>
              <a:gd name="connsiteX39" fmla="*/ 682371 w 986641"/>
              <a:gd name="connsiteY39" fmla="*/ 162782 h 697515"/>
              <a:gd name="connsiteX40" fmla="*/ 681323 w 986641"/>
              <a:gd name="connsiteY40" fmla="*/ 170498 h 697515"/>
              <a:gd name="connsiteX41" fmla="*/ 682943 w 986641"/>
              <a:gd name="connsiteY41" fmla="*/ 184214 h 697515"/>
              <a:gd name="connsiteX42" fmla="*/ 684181 w 986641"/>
              <a:gd name="connsiteY42" fmla="*/ 194119 h 697515"/>
              <a:gd name="connsiteX43" fmla="*/ 681323 w 986641"/>
              <a:gd name="connsiteY43" fmla="*/ 199930 h 697515"/>
              <a:gd name="connsiteX44" fmla="*/ 677704 w 986641"/>
              <a:gd name="connsiteY44" fmla="*/ 200882 h 697515"/>
              <a:gd name="connsiteX45" fmla="*/ 675608 w 986641"/>
              <a:gd name="connsiteY45" fmla="*/ 200692 h 697515"/>
              <a:gd name="connsiteX46" fmla="*/ 671608 w 986641"/>
              <a:gd name="connsiteY46" fmla="*/ 198406 h 697515"/>
              <a:gd name="connsiteX47" fmla="*/ 655606 w 986641"/>
              <a:gd name="connsiteY47" fmla="*/ 188786 h 697515"/>
              <a:gd name="connsiteX48" fmla="*/ 652653 w 986641"/>
              <a:gd name="connsiteY48" fmla="*/ 186404 h 697515"/>
              <a:gd name="connsiteX49" fmla="*/ 633222 w 986641"/>
              <a:gd name="connsiteY49" fmla="*/ 171831 h 697515"/>
              <a:gd name="connsiteX50" fmla="*/ 627031 w 986641"/>
              <a:gd name="connsiteY50" fmla="*/ 163830 h 697515"/>
              <a:gd name="connsiteX51" fmla="*/ 630365 w 986641"/>
              <a:gd name="connsiteY51" fmla="*/ 153829 h 697515"/>
              <a:gd name="connsiteX52" fmla="*/ 632936 w 986641"/>
              <a:gd name="connsiteY52" fmla="*/ 151638 h 697515"/>
              <a:gd name="connsiteX53" fmla="*/ 635794 w 986641"/>
              <a:gd name="connsiteY53" fmla="*/ 148685 h 697515"/>
              <a:gd name="connsiteX54" fmla="*/ 633889 w 986641"/>
              <a:gd name="connsiteY54" fmla="*/ 145637 h 697515"/>
              <a:gd name="connsiteX55" fmla="*/ 629222 w 986641"/>
              <a:gd name="connsiteY55" fmla="*/ 135731 h 697515"/>
              <a:gd name="connsiteX56" fmla="*/ 627888 w 986641"/>
              <a:gd name="connsiteY56" fmla="*/ 132112 h 697515"/>
              <a:gd name="connsiteX57" fmla="*/ 624840 w 986641"/>
              <a:gd name="connsiteY57" fmla="*/ 129540 h 697515"/>
              <a:gd name="connsiteX58" fmla="*/ 620078 w 986641"/>
              <a:gd name="connsiteY58" fmla="*/ 118491 h 697515"/>
              <a:gd name="connsiteX59" fmla="*/ 620363 w 986641"/>
              <a:gd name="connsiteY59" fmla="*/ 108014 h 697515"/>
              <a:gd name="connsiteX60" fmla="*/ 619982 w 986641"/>
              <a:gd name="connsiteY60" fmla="*/ 101346 h 697515"/>
              <a:gd name="connsiteX61" fmla="*/ 620554 w 986641"/>
              <a:gd name="connsiteY61" fmla="*/ 94107 h 697515"/>
              <a:gd name="connsiteX62" fmla="*/ 620744 w 986641"/>
              <a:gd name="connsiteY62" fmla="*/ 85725 h 697515"/>
              <a:gd name="connsiteX63" fmla="*/ 627888 w 986641"/>
              <a:gd name="connsiteY63" fmla="*/ 68104 h 697515"/>
              <a:gd name="connsiteX64" fmla="*/ 626555 w 986641"/>
              <a:gd name="connsiteY64" fmla="*/ 63532 h 697515"/>
              <a:gd name="connsiteX65" fmla="*/ 622268 w 986641"/>
              <a:gd name="connsiteY65" fmla="*/ 56197 h 697515"/>
              <a:gd name="connsiteX66" fmla="*/ 620363 w 986641"/>
              <a:gd name="connsiteY66" fmla="*/ 50673 h 697515"/>
              <a:gd name="connsiteX67" fmla="*/ 613982 w 986641"/>
              <a:gd name="connsiteY67" fmla="*/ 37052 h 697515"/>
              <a:gd name="connsiteX68" fmla="*/ 607886 w 986641"/>
              <a:gd name="connsiteY68" fmla="*/ 18859 h 697515"/>
              <a:gd name="connsiteX69" fmla="*/ 610457 w 986641"/>
              <a:gd name="connsiteY69" fmla="*/ 9906 h 697515"/>
              <a:gd name="connsiteX70" fmla="*/ 612553 w 986641"/>
              <a:gd name="connsiteY70" fmla="*/ 3143 h 697515"/>
              <a:gd name="connsiteX71" fmla="*/ 612553 w 986641"/>
              <a:gd name="connsiteY71" fmla="*/ 3048 h 697515"/>
              <a:gd name="connsiteX72" fmla="*/ 609029 w 986641"/>
              <a:gd name="connsiteY72" fmla="*/ 2191 h 697515"/>
              <a:gd name="connsiteX73" fmla="*/ 601218 w 986641"/>
              <a:gd name="connsiteY73" fmla="*/ 2572 h 697515"/>
              <a:gd name="connsiteX74" fmla="*/ 596932 w 986641"/>
              <a:gd name="connsiteY74" fmla="*/ 2858 h 697515"/>
              <a:gd name="connsiteX75" fmla="*/ 590455 w 986641"/>
              <a:gd name="connsiteY75" fmla="*/ 0 h 697515"/>
              <a:gd name="connsiteX76" fmla="*/ 584930 w 986641"/>
              <a:gd name="connsiteY76" fmla="*/ 8477 h 697515"/>
              <a:gd name="connsiteX77" fmla="*/ 573977 w 986641"/>
              <a:gd name="connsiteY77" fmla="*/ 14954 h 697515"/>
              <a:gd name="connsiteX78" fmla="*/ 561213 w 986641"/>
              <a:gd name="connsiteY78" fmla="*/ 19717 h 697515"/>
              <a:gd name="connsiteX79" fmla="*/ 547973 w 986641"/>
              <a:gd name="connsiteY79" fmla="*/ 26003 h 697515"/>
              <a:gd name="connsiteX80" fmla="*/ 542354 w 986641"/>
              <a:gd name="connsiteY80" fmla="*/ 45720 h 697515"/>
              <a:gd name="connsiteX81" fmla="*/ 531686 w 986641"/>
              <a:gd name="connsiteY81" fmla="*/ 55055 h 697515"/>
              <a:gd name="connsiteX82" fmla="*/ 527018 w 986641"/>
              <a:gd name="connsiteY82" fmla="*/ 47054 h 697515"/>
              <a:gd name="connsiteX83" fmla="*/ 516446 w 986641"/>
              <a:gd name="connsiteY83" fmla="*/ 59246 h 697515"/>
              <a:gd name="connsiteX84" fmla="*/ 503111 w 986641"/>
              <a:gd name="connsiteY84" fmla="*/ 61532 h 697515"/>
              <a:gd name="connsiteX85" fmla="*/ 491014 w 986641"/>
              <a:gd name="connsiteY85" fmla="*/ 67532 h 697515"/>
              <a:gd name="connsiteX86" fmla="*/ 485204 w 986641"/>
              <a:gd name="connsiteY86" fmla="*/ 78105 h 697515"/>
              <a:gd name="connsiteX87" fmla="*/ 474536 w 986641"/>
              <a:gd name="connsiteY87" fmla="*/ 84296 h 697515"/>
              <a:gd name="connsiteX88" fmla="*/ 470154 w 986641"/>
              <a:gd name="connsiteY88" fmla="*/ 96107 h 697515"/>
              <a:gd name="connsiteX89" fmla="*/ 460724 w 986641"/>
              <a:gd name="connsiteY89" fmla="*/ 97155 h 697515"/>
              <a:gd name="connsiteX90" fmla="*/ 464058 w 986641"/>
              <a:gd name="connsiteY90" fmla="*/ 84582 h 697515"/>
              <a:gd name="connsiteX91" fmla="*/ 452057 w 986641"/>
              <a:gd name="connsiteY91" fmla="*/ 79915 h 697515"/>
              <a:gd name="connsiteX92" fmla="*/ 434721 w 986641"/>
              <a:gd name="connsiteY92" fmla="*/ 92393 h 697515"/>
              <a:gd name="connsiteX93" fmla="*/ 415195 w 986641"/>
              <a:gd name="connsiteY93" fmla="*/ 94583 h 697515"/>
              <a:gd name="connsiteX94" fmla="*/ 399479 w 986641"/>
              <a:gd name="connsiteY94" fmla="*/ 80963 h 697515"/>
              <a:gd name="connsiteX95" fmla="*/ 383953 w 986641"/>
              <a:gd name="connsiteY95" fmla="*/ 69533 h 697515"/>
              <a:gd name="connsiteX96" fmla="*/ 372237 w 986641"/>
              <a:gd name="connsiteY96" fmla="*/ 66961 h 697515"/>
              <a:gd name="connsiteX97" fmla="*/ 375571 w 986641"/>
              <a:gd name="connsiteY97" fmla="*/ 51149 h 697515"/>
              <a:gd name="connsiteX98" fmla="*/ 367189 w 986641"/>
              <a:gd name="connsiteY98" fmla="*/ 35052 h 697515"/>
              <a:gd name="connsiteX99" fmla="*/ 354330 w 986641"/>
              <a:gd name="connsiteY99" fmla="*/ 16383 h 697515"/>
              <a:gd name="connsiteX100" fmla="*/ 343662 w 986641"/>
              <a:gd name="connsiteY100" fmla="*/ 22003 h 697515"/>
              <a:gd name="connsiteX101" fmla="*/ 331946 w 986641"/>
              <a:gd name="connsiteY101" fmla="*/ 34481 h 697515"/>
              <a:gd name="connsiteX102" fmla="*/ 318802 w 986641"/>
              <a:gd name="connsiteY102" fmla="*/ 39529 h 697515"/>
              <a:gd name="connsiteX103" fmla="*/ 308610 w 986641"/>
              <a:gd name="connsiteY103" fmla="*/ 26194 h 697515"/>
              <a:gd name="connsiteX104" fmla="*/ 303847 w 986641"/>
              <a:gd name="connsiteY104" fmla="*/ 32004 h 697515"/>
              <a:gd name="connsiteX105" fmla="*/ 299466 w 986641"/>
              <a:gd name="connsiteY105" fmla="*/ 43053 h 697515"/>
              <a:gd name="connsiteX106" fmla="*/ 262700 w 986641"/>
              <a:gd name="connsiteY106" fmla="*/ 43148 h 697515"/>
              <a:gd name="connsiteX107" fmla="*/ 246507 w 986641"/>
              <a:gd name="connsiteY107" fmla="*/ 44196 h 697515"/>
              <a:gd name="connsiteX108" fmla="*/ 237554 w 986641"/>
              <a:gd name="connsiteY108" fmla="*/ 46101 h 697515"/>
              <a:gd name="connsiteX109" fmla="*/ 228600 w 986641"/>
              <a:gd name="connsiteY109" fmla="*/ 42386 h 697515"/>
              <a:gd name="connsiteX110" fmla="*/ 219932 w 986641"/>
              <a:gd name="connsiteY110" fmla="*/ 43815 h 697515"/>
              <a:gd name="connsiteX111" fmla="*/ 209740 w 986641"/>
              <a:gd name="connsiteY111" fmla="*/ 50292 h 697515"/>
              <a:gd name="connsiteX112" fmla="*/ 210407 w 986641"/>
              <a:gd name="connsiteY112" fmla="*/ 72962 h 697515"/>
              <a:gd name="connsiteX113" fmla="*/ 217265 w 986641"/>
              <a:gd name="connsiteY113" fmla="*/ 83630 h 697515"/>
              <a:gd name="connsiteX114" fmla="*/ 240411 w 986641"/>
              <a:gd name="connsiteY114" fmla="*/ 84773 h 697515"/>
              <a:gd name="connsiteX115" fmla="*/ 251365 w 986641"/>
              <a:gd name="connsiteY115" fmla="*/ 96965 h 697515"/>
              <a:gd name="connsiteX116" fmla="*/ 242983 w 986641"/>
              <a:gd name="connsiteY116" fmla="*/ 108966 h 697515"/>
              <a:gd name="connsiteX117" fmla="*/ 233363 w 986641"/>
              <a:gd name="connsiteY117" fmla="*/ 101918 h 697515"/>
              <a:gd name="connsiteX118" fmla="*/ 224504 w 986641"/>
              <a:gd name="connsiteY118" fmla="*/ 107061 h 697515"/>
              <a:gd name="connsiteX119" fmla="*/ 213455 w 986641"/>
              <a:gd name="connsiteY119" fmla="*/ 110966 h 697515"/>
              <a:gd name="connsiteX120" fmla="*/ 199073 w 986641"/>
              <a:gd name="connsiteY120" fmla="*/ 116777 h 697515"/>
              <a:gd name="connsiteX121" fmla="*/ 198596 w 986641"/>
              <a:gd name="connsiteY121" fmla="*/ 151924 h 697515"/>
              <a:gd name="connsiteX122" fmla="*/ 219932 w 986641"/>
              <a:gd name="connsiteY122" fmla="*/ 174403 h 697515"/>
              <a:gd name="connsiteX123" fmla="*/ 226219 w 986641"/>
              <a:gd name="connsiteY123" fmla="*/ 189738 h 697515"/>
              <a:gd name="connsiteX124" fmla="*/ 235553 w 986641"/>
              <a:gd name="connsiteY124" fmla="*/ 207836 h 697515"/>
              <a:gd name="connsiteX125" fmla="*/ 236887 w 986641"/>
              <a:gd name="connsiteY125" fmla="*/ 227266 h 697515"/>
              <a:gd name="connsiteX126" fmla="*/ 231458 w 986641"/>
              <a:gd name="connsiteY126" fmla="*/ 262509 h 697515"/>
              <a:gd name="connsiteX127" fmla="*/ 222314 w 986641"/>
              <a:gd name="connsiteY127" fmla="*/ 318802 h 697515"/>
              <a:gd name="connsiteX128" fmla="*/ 215741 w 986641"/>
              <a:gd name="connsiteY128" fmla="*/ 367760 h 697515"/>
              <a:gd name="connsiteX129" fmla="*/ 213360 w 986641"/>
              <a:gd name="connsiteY129" fmla="*/ 379095 h 697515"/>
              <a:gd name="connsiteX130" fmla="*/ 213265 w 986641"/>
              <a:gd name="connsiteY130" fmla="*/ 379667 h 697515"/>
              <a:gd name="connsiteX131" fmla="*/ 206502 w 986641"/>
              <a:gd name="connsiteY131" fmla="*/ 400622 h 697515"/>
              <a:gd name="connsiteX132" fmla="*/ 199073 w 986641"/>
              <a:gd name="connsiteY132" fmla="*/ 399669 h 697515"/>
              <a:gd name="connsiteX133" fmla="*/ 195263 w 986641"/>
              <a:gd name="connsiteY133" fmla="*/ 403765 h 697515"/>
              <a:gd name="connsiteX134" fmla="*/ 191357 w 986641"/>
              <a:gd name="connsiteY134" fmla="*/ 398621 h 697515"/>
              <a:gd name="connsiteX135" fmla="*/ 185833 w 986641"/>
              <a:gd name="connsiteY135" fmla="*/ 392811 h 697515"/>
              <a:gd name="connsiteX136" fmla="*/ 173641 w 986641"/>
              <a:gd name="connsiteY136" fmla="*/ 393478 h 697515"/>
              <a:gd name="connsiteX137" fmla="*/ 154210 w 986641"/>
              <a:gd name="connsiteY137" fmla="*/ 403384 h 697515"/>
              <a:gd name="connsiteX138" fmla="*/ 140970 w 986641"/>
              <a:gd name="connsiteY138" fmla="*/ 407480 h 697515"/>
              <a:gd name="connsiteX139" fmla="*/ 127635 w 986641"/>
              <a:gd name="connsiteY139" fmla="*/ 414338 h 697515"/>
              <a:gd name="connsiteX140" fmla="*/ 109442 w 986641"/>
              <a:gd name="connsiteY140" fmla="*/ 416243 h 697515"/>
              <a:gd name="connsiteX141" fmla="*/ 94202 w 986641"/>
              <a:gd name="connsiteY141" fmla="*/ 423577 h 697515"/>
              <a:gd name="connsiteX142" fmla="*/ 79439 w 986641"/>
              <a:gd name="connsiteY142" fmla="*/ 432149 h 697515"/>
              <a:gd name="connsiteX143" fmla="*/ 70485 w 986641"/>
              <a:gd name="connsiteY143" fmla="*/ 439674 h 697515"/>
              <a:gd name="connsiteX144" fmla="*/ 56579 w 986641"/>
              <a:gd name="connsiteY144" fmla="*/ 452057 h 697515"/>
              <a:gd name="connsiteX145" fmla="*/ 40958 w 986641"/>
              <a:gd name="connsiteY145" fmla="*/ 460438 h 697515"/>
              <a:gd name="connsiteX146" fmla="*/ 42482 w 986641"/>
              <a:gd name="connsiteY146" fmla="*/ 472154 h 697515"/>
              <a:gd name="connsiteX147" fmla="*/ 41434 w 986641"/>
              <a:gd name="connsiteY147" fmla="*/ 484537 h 697515"/>
              <a:gd name="connsiteX148" fmla="*/ 32480 w 986641"/>
              <a:gd name="connsiteY148" fmla="*/ 503015 h 697515"/>
              <a:gd name="connsiteX149" fmla="*/ 27146 w 986641"/>
              <a:gd name="connsiteY149" fmla="*/ 521684 h 697515"/>
              <a:gd name="connsiteX150" fmla="*/ 34385 w 986641"/>
              <a:gd name="connsiteY150" fmla="*/ 538353 h 697515"/>
              <a:gd name="connsiteX151" fmla="*/ 21526 w 986641"/>
              <a:gd name="connsiteY151" fmla="*/ 545592 h 697515"/>
              <a:gd name="connsiteX152" fmla="*/ 5906 w 986641"/>
              <a:gd name="connsiteY152" fmla="*/ 559118 h 697515"/>
              <a:gd name="connsiteX153" fmla="*/ 0 w 986641"/>
              <a:gd name="connsiteY153" fmla="*/ 567309 h 697515"/>
              <a:gd name="connsiteX154" fmla="*/ 9430 w 986641"/>
              <a:gd name="connsiteY154" fmla="*/ 571214 h 697515"/>
              <a:gd name="connsiteX155" fmla="*/ 83725 w 986641"/>
              <a:gd name="connsiteY155" fmla="*/ 590645 h 697515"/>
              <a:gd name="connsiteX156" fmla="*/ 160973 w 986641"/>
              <a:gd name="connsiteY156" fmla="*/ 604457 h 697515"/>
              <a:gd name="connsiteX157" fmla="*/ 170498 w 986641"/>
              <a:gd name="connsiteY157" fmla="*/ 605981 h 697515"/>
              <a:gd name="connsiteX158" fmla="*/ 241268 w 986641"/>
              <a:gd name="connsiteY158" fmla="*/ 637699 h 697515"/>
              <a:gd name="connsiteX159" fmla="*/ 361855 w 986641"/>
              <a:gd name="connsiteY159" fmla="*/ 687515 h 697515"/>
              <a:gd name="connsiteX160" fmla="*/ 369189 w 986641"/>
              <a:gd name="connsiteY160" fmla="*/ 691229 h 697515"/>
              <a:gd name="connsiteX161" fmla="*/ 385667 w 986641"/>
              <a:gd name="connsiteY161" fmla="*/ 697421 h 697515"/>
              <a:gd name="connsiteX162" fmla="*/ 399002 w 986641"/>
              <a:gd name="connsiteY162" fmla="*/ 687800 h 697515"/>
              <a:gd name="connsiteX163" fmla="*/ 404051 w 986641"/>
              <a:gd name="connsiteY163" fmla="*/ 683324 h 697515"/>
              <a:gd name="connsiteX164" fmla="*/ 407861 w 986641"/>
              <a:gd name="connsiteY164" fmla="*/ 677990 h 697515"/>
              <a:gd name="connsiteX165" fmla="*/ 414338 w 986641"/>
              <a:gd name="connsiteY165" fmla="*/ 670179 h 697515"/>
              <a:gd name="connsiteX166" fmla="*/ 439484 w 986641"/>
              <a:gd name="connsiteY166" fmla="*/ 672846 h 697515"/>
              <a:gd name="connsiteX167" fmla="*/ 443865 w 986641"/>
              <a:gd name="connsiteY167" fmla="*/ 675894 h 697515"/>
              <a:gd name="connsiteX168" fmla="*/ 447008 w 986641"/>
              <a:gd name="connsiteY168" fmla="*/ 677894 h 697515"/>
              <a:gd name="connsiteX169" fmla="*/ 449771 w 986641"/>
              <a:gd name="connsiteY169" fmla="*/ 675989 h 697515"/>
              <a:gd name="connsiteX170" fmla="*/ 459772 w 986641"/>
              <a:gd name="connsiteY170" fmla="*/ 671417 h 697515"/>
              <a:gd name="connsiteX171" fmla="*/ 464439 w 986641"/>
              <a:gd name="connsiteY171" fmla="*/ 669417 h 697515"/>
              <a:gd name="connsiteX172" fmla="*/ 465868 w 986641"/>
              <a:gd name="connsiteY172" fmla="*/ 666274 h 697515"/>
              <a:gd name="connsiteX173" fmla="*/ 474917 w 986641"/>
              <a:gd name="connsiteY173" fmla="*/ 658749 h 697515"/>
              <a:gd name="connsiteX174" fmla="*/ 484727 w 986641"/>
              <a:gd name="connsiteY174" fmla="*/ 666845 h 697515"/>
              <a:gd name="connsiteX175" fmla="*/ 485489 w 986641"/>
              <a:gd name="connsiteY175" fmla="*/ 668274 h 697515"/>
              <a:gd name="connsiteX176" fmla="*/ 486632 w 986641"/>
              <a:gd name="connsiteY176" fmla="*/ 666750 h 697515"/>
              <a:gd name="connsiteX177" fmla="*/ 489966 w 986641"/>
              <a:gd name="connsiteY177" fmla="*/ 662845 h 697515"/>
              <a:gd name="connsiteX178" fmla="*/ 492919 w 986641"/>
              <a:gd name="connsiteY178" fmla="*/ 654844 h 697515"/>
              <a:gd name="connsiteX179" fmla="*/ 495300 w 986641"/>
              <a:gd name="connsiteY179" fmla="*/ 646462 h 697515"/>
              <a:gd name="connsiteX180" fmla="*/ 507397 w 986641"/>
              <a:gd name="connsiteY180" fmla="*/ 642271 h 697515"/>
              <a:gd name="connsiteX181" fmla="*/ 511112 w 986641"/>
              <a:gd name="connsiteY181" fmla="*/ 643128 h 697515"/>
              <a:gd name="connsiteX182" fmla="*/ 517589 w 986641"/>
              <a:gd name="connsiteY182" fmla="*/ 641223 h 697515"/>
              <a:gd name="connsiteX183" fmla="*/ 520637 w 986641"/>
              <a:gd name="connsiteY183" fmla="*/ 639032 h 697515"/>
              <a:gd name="connsiteX184" fmla="*/ 528923 w 986641"/>
              <a:gd name="connsiteY184" fmla="*/ 637508 h 697515"/>
              <a:gd name="connsiteX185" fmla="*/ 533972 w 986641"/>
              <a:gd name="connsiteY185" fmla="*/ 637223 h 697515"/>
              <a:gd name="connsiteX186" fmla="*/ 534257 w 986641"/>
              <a:gd name="connsiteY186" fmla="*/ 639794 h 697515"/>
              <a:gd name="connsiteX187" fmla="*/ 534257 w 986641"/>
              <a:gd name="connsiteY187" fmla="*/ 637889 h 697515"/>
              <a:gd name="connsiteX188" fmla="*/ 542163 w 986641"/>
              <a:gd name="connsiteY188" fmla="*/ 628841 h 697515"/>
              <a:gd name="connsiteX189" fmla="*/ 546068 w 986641"/>
              <a:gd name="connsiteY189" fmla="*/ 611696 h 697515"/>
              <a:gd name="connsiteX190" fmla="*/ 556832 w 986641"/>
              <a:gd name="connsiteY190" fmla="*/ 599599 h 697515"/>
              <a:gd name="connsiteX191" fmla="*/ 562356 w 986641"/>
              <a:gd name="connsiteY191" fmla="*/ 596646 h 697515"/>
              <a:gd name="connsiteX192" fmla="*/ 566261 w 986641"/>
              <a:gd name="connsiteY192" fmla="*/ 590741 h 697515"/>
              <a:gd name="connsiteX193" fmla="*/ 572453 w 986641"/>
              <a:gd name="connsiteY193" fmla="*/ 581882 h 697515"/>
              <a:gd name="connsiteX194" fmla="*/ 589217 w 986641"/>
              <a:gd name="connsiteY194" fmla="*/ 580073 h 697515"/>
              <a:gd name="connsiteX195" fmla="*/ 599218 w 986641"/>
              <a:gd name="connsiteY195" fmla="*/ 581120 h 697515"/>
              <a:gd name="connsiteX196" fmla="*/ 621030 w 986641"/>
              <a:gd name="connsiteY196" fmla="*/ 589502 h 697515"/>
              <a:gd name="connsiteX197" fmla="*/ 634460 w 986641"/>
              <a:gd name="connsiteY197" fmla="*/ 598361 h 697515"/>
              <a:gd name="connsiteX198" fmla="*/ 641318 w 986641"/>
              <a:gd name="connsiteY198" fmla="*/ 604457 h 697515"/>
              <a:gd name="connsiteX199" fmla="*/ 646367 w 986641"/>
              <a:gd name="connsiteY199" fmla="*/ 610648 h 697515"/>
              <a:gd name="connsiteX200" fmla="*/ 656939 w 986641"/>
              <a:gd name="connsiteY200" fmla="*/ 620459 h 697515"/>
              <a:gd name="connsiteX201" fmla="*/ 660273 w 986641"/>
              <a:gd name="connsiteY201" fmla="*/ 624650 h 697515"/>
              <a:gd name="connsiteX202" fmla="*/ 665893 w 986641"/>
              <a:gd name="connsiteY202" fmla="*/ 629126 h 697515"/>
              <a:gd name="connsiteX203" fmla="*/ 671227 w 986641"/>
              <a:gd name="connsiteY203" fmla="*/ 627221 h 697515"/>
              <a:gd name="connsiteX204" fmla="*/ 678656 w 986641"/>
              <a:gd name="connsiteY204" fmla="*/ 620649 h 697515"/>
              <a:gd name="connsiteX205" fmla="*/ 686372 w 986641"/>
              <a:gd name="connsiteY205" fmla="*/ 621792 h 697515"/>
              <a:gd name="connsiteX206" fmla="*/ 688467 w 986641"/>
              <a:gd name="connsiteY206" fmla="*/ 624173 h 697515"/>
              <a:gd name="connsiteX207" fmla="*/ 802005 w 986641"/>
              <a:gd name="connsiteY207" fmla="*/ 621221 h 697515"/>
              <a:gd name="connsiteX208" fmla="*/ 861251 w 986641"/>
              <a:gd name="connsiteY208" fmla="*/ 619601 h 697515"/>
              <a:gd name="connsiteX209" fmla="*/ 866870 w 986641"/>
              <a:gd name="connsiteY209" fmla="*/ 608457 h 697515"/>
              <a:gd name="connsiteX210" fmla="*/ 871728 w 986641"/>
              <a:gd name="connsiteY210" fmla="*/ 590836 h 697515"/>
              <a:gd name="connsiteX211" fmla="*/ 870204 w 986641"/>
              <a:gd name="connsiteY211" fmla="*/ 580739 h 697515"/>
              <a:gd name="connsiteX212" fmla="*/ 869728 w 986641"/>
              <a:gd name="connsiteY212" fmla="*/ 579596 h 697515"/>
              <a:gd name="connsiteX213" fmla="*/ 871728 w 986641"/>
              <a:gd name="connsiteY213" fmla="*/ 560261 h 697515"/>
              <a:gd name="connsiteX214" fmla="*/ 880205 w 986641"/>
              <a:gd name="connsiteY214" fmla="*/ 533781 h 697515"/>
              <a:gd name="connsiteX215" fmla="*/ 875538 w 986641"/>
              <a:gd name="connsiteY215" fmla="*/ 528733 h 697515"/>
              <a:gd name="connsiteX216" fmla="*/ 863441 w 986641"/>
              <a:gd name="connsiteY216" fmla="*/ 515588 h 697515"/>
              <a:gd name="connsiteX217" fmla="*/ 862965 w 986641"/>
              <a:gd name="connsiteY217" fmla="*/ 513112 h 697515"/>
              <a:gd name="connsiteX218" fmla="*/ 865346 w 986641"/>
              <a:gd name="connsiteY218" fmla="*/ 497015 h 697515"/>
              <a:gd name="connsiteX219" fmla="*/ 875729 w 986641"/>
              <a:gd name="connsiteY219" fmla="*/ 482727 h 697515"/>
              <a:gd name="connsiteX220" fmla="*/ 928211 w 986641"/>
              <a:gd name="connsiteY220" fmla="*/ 371189 h 697515"/>
              <a:gd name="connsiteX221" fmla="*/ 971074 w 986641"/>
              <a:gd name="connsiteY221" fmla="*/ 280702 h 697515"/>
              <a:gd name="connsiteX222" fmla="*/ 970979 w 986641"/>
              <a:gd name="connsiteY222" fmla="*/ 280702 h 697515"/>
              <a:gd name="connsiteX223" fmla="*/ 973074 w 986641"/>
              <a:gd name="connsiteY223" fmla="*/ 276225 h 697515"/>
              <a:gd name="connsiteX224" fmla="*/ 973169 w 986641"/>
              <a:gd name="connsiteY224" fmla="*/ 276225 h 697515"/>
              <a:gd name="connsiteX225" fmla="*/ 983742 w 986641"/>
              <a:gd name="connsiteY225" fmla="*/ 253365 h 697515"/>
              <a:gd name="connsiteX226" fmla="*/ 984314 w 986641"/>
              <a:gd name="connsiteY226" fmla="*/ 252698 h 697515"/>
              <a:gd name="connsiteX227" fmla="*/ 984314 w 986641"/>
              <a:gd name="connsiteY227" fmla="*/ 252698 h 697515"/>
              <a:gd name="connsiteX228" fmla="*/ 986314 w 986641"/>
              <a:gd name="connsiteY228" fmla="*/ 242888 h 69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986641" h="697515">
                <a:moveTo>
                  <a:pt x="986314" y="242888"/>
                </a:moveTo>
                <a:lnTo>
                  <a:pt x="986409" y="242602"/>
                </a:lnTo>
                <a:cubicBezTo>
                  <a:pt x="986409" y="242507"/>
                  <a:pt x="986314" y="242411"/>
                  <a:pt x="986314" y="242411"/>
                </a:cubicBezTo>
                <a:cubicBezTo>
                  <a:pt x="985361" y="241078"/>
                  <a:pt x="982790" y="240411"/>
                  <a:pt x="979075" y="240411"/>
                </a:cubicBezTo>
                <a:cubicBezTo>
                  <a:pt x="975932" y="240411"/>
                  <a:pt x="974598" y="240887"/>
                  <a:pt x="973265" y="241459"/>
                </a:cubicBezTo>
                <a:cubicBezTo>
                  <a:pt x="971169" y="242316"/>
                  <a:pt x="969359" y="242792"/>
                  <a:pt x="965549" y="241744"/>
                </a:cubicBezTo>
                <a:cubicBezTo>
                  <a:pt x="960882" y="240411"/>
                  <a:pt x="960215" y="236696"/>
                  <a:pt x="959644" y="234125"/>
                </a:cubicBezTo>
                <a:cubicBezTo>
                  <a:pt x="959168" y="231839"/>
                  <a:pt x="958882" y="230600"/>
                  <a:pt x="957263" y="229743"/>
                </a:cubicBezTo>
                <a:cubicBezTo>
                  <a:pt x="955548" y="228886"/>
                  <a:pt x="954024" y="228314"/>
                  <a:pt x="952595" y="227838"/>
                </a:cubicBezTo>
                <a:cubicBezTo>
                  <a:pt x="949357" y="226695"/>
                  <a:pt x="946118" y="225552"/>
                  <a:pt x="944309" y="221075"/>
                </a:cubicBezTo>
                <a:cubicBezTo>
                  <a:pt x="943261" y="218408"/>
                  <a:pt x="940118" y="217837"/>
                  <a:pt x="934212" y="216789"/>
                </a:cubicBezTo>
                <a:cubicBezTo>
                  <a:pt x="932783" y="216503"/>
                  <a:pt x="931259" y="216217"/>
                  <a:pt x="929640" y="215932"/>
                </a:cubicBezTo>
                <a:cubicBezTo>
                  <a:pt x="923830" y="214693"/>
                  <a:pt x="915734" y="209455"/>
                  <a:pt x="907923" y="204311"/>
                </a:cubicBezTo>
                <a:cubicBezTo>
                  <a:pt x="903923" y="201740"/>
                  <a:pt x="900113" y="199263"/>
                  <a:pt x="896874" y="197453"/>
                </a:cubicBezTo>
                <a:cubicBezTo>
                  <a:pt x="886587" y="191738"/>
                  <a:pt x="873824" y="184690"/>
                  <a:pt x="869061" y="178213"/>
                </a:cubicBezTo>
                <a:cubicBezTo>
                  <a:pt x="867251" y="175641"/>
                  <a:pt x="866108" y="173260"/>
                  <a:pt x="865156" y="171164"/>
                </a:cubicBezTo>
                <a:cubicBezTo>
                  <a:pt x="863727" y="168116"/>
                  <a:pt x="862775" y="165926"/>
                  <a:pt x="860108" y="164497"/>
                </a:cubicBezTo>
                <a:cubicBezTo>
                  <a:pt x="858965" y="163830"/>
                  <a:pt x="857726" y="163259"/>
                  <a:pt x="856393" y="162497"/>
                </a:cubicBezTo>
                <a:cubicBezTo>
                  <a:pt x="850487" y="159544"/>
                  <a:pt x="844296" y="156496"/>
                  <a:pt x="844296" y="151448"/>
                </a:cubicBezTo>
                <a:cubicBezTo>
                  <a:pt x="844296" y="146685"/>
                  <a:pt x="843058" y="140303"/>
                  <a:pt x="840867" y="137541"/>
                </a:cubicBezTo>
                <a:cubicBezTo>
                  <a:pt x="836009" y="131636"/>
                  <a:pt x="834866" y="125254"/>
                  <a:pt x="837629" y="120491"/>
                </a:cubicBezTo>
                <a:cubicBezTo>
                  <a:pt x="838962" y="118015"/>
                  <a:pt x="838772" y="116205"/>
                  <a:pt x="838391" y="113157"/>
                </a:cubicBezTo>
                <a:cubicBezTo>
                  <a:pt x="838200" y="111538"/>
                  <a:pt x="838009" y="109728"/>
                  <a:pt x="838009" y="107633"/>
                </a:cubicBezTo>
                <a:cubicBezTo>
                  <a:pt x="838009" y="106871"/>
                  <a:pt x="837914" y="104870"/>
                  <a:pt x="837629" y="102013"/>
                </a:cubicBezTo>
                <a:lnTo>
                  <a:pt x="783527" y="102013"/>
                </a:lnTo>
                <a:cubicBezTo>
                  <a:pt x="776573" y="102013"/>
                  <a:pt x="771049" y="105251"/>
                  <a:pt x="767144" y="111633"/>
                </a:cubicBezTo>
                <a:cubicBezTo>
                  <a:pt x="766096" y="113252"/>
                  <a:pt x="764858" y="115443"/>
                  <a:pt x="763524" y="117824"/>
                </a:cubicBezTo>
                <a:cubicBezTo>
                  <a:pt x="759333" y="124968"/>
                  <a:pt x="754285" y="133922"/>
                  <a:pt x="750665" y="137446"/>
                </a:cubicBezTo>
                <a:cubicBezTo>
                  <a:pt x="750189" y="137922"/>
                  <a:pt x="749522" y="138684"/>
                  <a:pt x="749618" y="139256"/>
                </a:cubicBezTo>
                <a:cubicBezTo>
                  <a:pt x="749618" y="140399"/>
                  <a:pt x="751618" y="142304"/>
                  <a:pt x="753332" y="144018"/>
                </a:cubicBezTo>
                <a:cubicBezTo>
                  <a:pt x="753904" y="144494"/>
                  <a:pt x="754380" y="145066"/>
                  <a:pt x="754952" y="145637"/>
                </a:cubicBezTo>
                <a:cubicBezTo>
                  <a:pt x="756476" y="147161"/>
                  <a:pt x="757238" y="148781"/>
                  <a:pt x="757142" y="150590"/>
                </a:cubicBezTo>
                <a:cubicBezTo>
                  <a:pt x="757142" y="154305"/>
                  <a:pt x="753904" y="157258"/>
                  <a:pt x="750570" y="160496"/>
                </a:cubicBezTo>
                <a:cubicBezTo>
                  <a:pt x="749903" y="161163"/>
                  <a:pt x="749141" y="161830"/>
                  <a:pt x="748475" y="162497"/>
                </a:cubicBezTo>
                <a:cubicBezTo>
                  <a:pt x="743236" y="167735"/>
                  <a:pt x="733711" y="167450"/>
                  <a:pt x="724567" y="161735"/>
                </a:cubicBezTo>
                <a:cubicBezTo>
                  <a:pt x="719328" y="158496"/>
                  <a:pt x="717518" y="154305"/>
                  <a:pt x="715994" y="150971"/>
                </a:cubicBezTo>
                <a:cubicBezTo>
                  <a:pt x="715137" y="148971"/>
                  <a:pt x="714375" y="147257"/>
                  <a:pt x="713042" y="146018"/>
                </a:cubicBezTo>
                <a:cubicBezTo>
                  <a:pt x="710089" y="143065"/>
                  <a:pt x="702564" y="144399"/>
                  <a:pt x="698468" y="148495"/>
                </a:cubicBezTo>
                <a:cubicBezTo>
                  <a:pt x="695897" y="151162"/>
                  <a:pt x="692849" y="153638"/>
                  <a:pt x="689991" y="156019"/>
                </a:cubicBezTo>
                <a:cubicBezTo>
                  <a:pt x="687229" y="158401"/>
                  <a:pt x="684657" y="160591"/>
                  <a:pt x="682371" y="162782"/>
                </a:cubicBezTo>
                <a:cubicBezTo>
                  <a:pt x="682085" y="163068"/>
                  <a:pt x="681038" y="164592"/>
                  <a:pt x="681323" y="170498"/>
                </a:cubicBezTo>
                <a:cubicBezTo>
                  <a:pt x="681514" y="174784"/>
                  <a:pt x="682276" y="179832"/>
                  <a:pt x="682943" y="184214"/>
                </a:cubicBezTo>
                <a:cubicBezTo>
                  <a:pt x="683609" y="188309"/>
                  <a:pt x="684181" y="191834"/>
                  <a:pt x="684181" y="194119"/>
                </a:cubicBezTo>
                <a:cubicBezTo>
                  <a:pt x="684181" y="197453"/>
                  <a:pt x="682657" y="199168"/>
                  <a:pt x="681323" y="199930"/>
                </a:cubicBezTo>
                <a:cubicBezTo>
                  <a:pt x="680276" y="200501"/>
                  <a:pt x="679133" y="200882"/>
                  <a:pt x="677704" y="200882"/>
                </a:cubicBezTo>
                <a:cubicBezTo>
                  <a:pt x="677037" y="200882"/>
                  <a:pt x="676370" y="200787"/>
                  <a:pt x="675608" y="200692"/>
                </a:cubicBezTo>
                <a:cubicBezTo>
                  <a:pt x="674465" y="199835"/>
                  <a:pt x="673132" y="199073"/>
                  <a:pt x="671608" y="198406"/>
                </a:cubicBezTo>
                <a:cubicBezTo>
                  <a:pt x="666464" y="196025"/>
                  <a:pt x="661702" y="191548"/>
                  <a:pt x="655606" y="188786"/>
                </a:cubicBezTo>
                <a:cubicBezTo>
                  <a:pt x="654653" y="188024"/>
                  <a:pt x="653606" y="187166"/>
                  <a:pt x="652653" y="186404"/>
                </a:cubicBezTo>
                <a:cubicBezTo>
                  <a:pt x="645319" y="180499"/>
                  <a:pt x="637032" y="173736"/>
                  <a:pt x="633222" y="171831"/>
                </a:cubicBezTo>
                <a:cubicBezTo>
                  <a:pt x="628841" y="169545"/>
                  <a:pt x="627412" y="166211"/>
                  <a:pt x="627031" y="163830"/>
                </a:cubicBezTo>
                <a:cubicBezTo>
                  <a:pt x="626459" y="160306"/>
                  <a:pt x="627888" y="156401"/>
                  <a:pt x="630365" y="153829"/>
                </a:cubicBezTo>
                <a:cubicBezTo>
                  <a:pt x="631127" y="153067"/>
                  <a:pt x="632079" y="152305"/>
                  <a:pt x="632936" y="151638"/>
                </a:cubicBezTo>
                <a:cubicBezTo>
                  <a:pt x="634175" y="150686"/>
                  <a:pt x="635794" y="149542"/>
                  <a:pt x="635794" y="148685"/>
                </a:cubicBezTo>
                <a:cubicBezTo>
                  <a:pt x="635794" y="148400"/>
                  <a:pt x="635699" y="147542"/>
                  <a:pt x="633889" y="145637"/>
                </a:cubicBezTo>
                <a:cubicBezTo>
                  <a:pt x="629603" y="141446"/>
                  <a:pt x="629412" y="138113"/>
                  <a:pt x="629222" y="135731"/>
                </a:cubicBezTo>
                <a:cubicBezTo>
                  <a:pt x="629126" y="134112"/>
                  <a:pt x="629031" y="133255"/>
                  <a:pt x="627888" y="132112"/>
                </a:cubicBezTo>
                <a:cubicBezTo>
                  <a:pt x="626936" y="131159"/>
                  <a:pt x="625888" y="130302"/>
                  <a:pt x="624840" y="129540"/>
                </a:cubicBezTo>
                <a:cubicBezTo>
                  <a:pt x="621887" y="127254"/>
                  <a:pt x="618173" y="124396"/>
                  <a:pt x="620078" y="118491"/>
                </a:cubicBezTo>
                <a:cubicBezTo>
                  <a:pt x="621125" y="115253"/>
                  <a:pt x="620744" y="111919"/>
                  <a:pt x="620363" y="108014"/>
                </a:cubicBezTo>
                <a:cubicBezTo>
                  <a:pt x="620173" y="105918"/>
                  <a:pt x="619982" y="103727"/>
                  <a:pt x="619982" y="101346"/>
                </a:cubicBezTo>
                <a:cubicBezTo>
                  <a:pt x="619982" y="98584"/>
                  <a:pt x="620268" y="96203"/>
                  <a:pt x="620554" y="94107"/>
                </a:cubicBezTo>
                <a:cubicBezTo>
                  <a:pt x="620935" y="91250"/>
                  <a:pt x="621316" y="88678"/>
                  <a:pt x="620744" y="85725"/>
                </a:cubicBezTo>
                <a:cubicBezTo>
                  <a:pt x="619697" y="79915"/>
                  <a:pt x="622078" y="73819"/>
                  <a:pt x="627888" y="68104"/>
                </a:cubicBezTo>
                <a:cubicBezTo>
                  <a:pt x="628841" y="67151"/>
                  <a:pt x="629031" y="66961"/>
                  <a:pt x="626555" y="63532"/>
                </a:cubicBezTo>
                <a:cubicBezTo>
                  <a:pt x="625221" y="61627"/>
                  <a:pt x="623507" y="59341"/>
                  <a:pt x="622268" y="56197"/>
                </a:cubicBezTo>
                <a:cubicBezTo>
                  <a:pt x="621506" y="54102"/>
                  <a:pt x="620840" y="52292"/>
                  <a:pt x="620363" y="50673"/>
                </a:cubicBezTo>
                <a:cubicBezTo>
                  <a:pt x="619030" y="46482"/>
                  <a:pt x="617982" y="43244"/>
                  <a:pt x="613982" y="37052"/>
                </a:cubicBezTo>
                <a:cubicBezTo>
                  <a:pt x="608171" y="27908"/>
                  <a:pt x="607886" y="25241"/>
                  <a:pt x="607886" y="18859"/>
                </a:cubicBezTo>
                <a:cubicBezTo>
                  <a:pt x="607886" y="15431"/>
                  <a:pt x="609219" y="12478"/>
                  <a:pt x="610457" y="9906"/>
                </a:cubicBezTo>
                <a:cubicBezTo>
                  <a:pt x="611505" y="7620"/>
                  <a:pt x="612553" y="5429"/>
                  <a:pt x="612553" y="3143"/>
                </a:cubicBezTo>
                <a:cubicBezTo>
                  <a:pt x="612553" y="3048"/>
                  <a:pt x="612553" y="3048"/>
                  <a:pt x="612553" y="3048"/>
                </a:cubicBezTo>
                <a:cubicBezTo>
                  <a:pt x="612553" y="3048"/>
                  <a:pt x="611981" y="2381"/>
                  <a:pt x="609029" y="2191"/>
                </a:cubicBezTo>
                <a:cubicBezTo>
                  <a:pt x="606647" y="2096"/>
                  <a:pt x="603790" y="2381"/>
                  <a:pt x="601218" y="2572"/>
                </a:cubicBezTo>
                <a:cubicBezTo>
                  <a:pt x="599504" y="2762"/>
                  <a:pt x="598075" y="2858"/>
                  <a:pt x="596932" y="2858"/>
                </a:cubicBezTo>
                <a:cubicBezTo>
                  <a:pt x="594265" y="2858"/>
                  <a:pt x="592169" y="1619"/>
                  <a:pt x="590455" y="0"/>
                </a:cubicBezTo>
                <a:cubicBezTo>
                  <a:pt x="590836" y="4096"/>
                  <a:pt x="588169" y="7620"/>
                  <a:pt x="584930" y="8477"/>
                </a:cubicBezTo>
                <a:cubicBezTo>
                  <a:pt x="581025" y="9525"/>
                  <a:pt x="577215" y="12383"/>
                  <a:pt x="573977" y="14954"/>
                </a:cubicBezTo>
                <a:cubicBezTo>
                  <a:pt x="570738" y="17526"/>
                  <a:pt x="564356" y="20860"/>
                  <a:pt x="561213" y="19717"/>
                </a:cubicBezTo>
                <a:cubicBezTo>
                  <a:pt x="558165" y="18574"/>
                  <a:pt x="550069" y="21431"/>
                  <a:pt x="547973" y="26003"/>
                </a:cubicBezTo>
                <a:cubicBezTo>
                  <a:pt x="545878" y="30671"/>
                  <a:pt x="545783" y="41720"/>
                  <a:pt x="542354" y="45720"/>
                </a:cubicBezTo>
                <a:cubicBezTo>
                  <a:pt x="538829" y="49721"/>
                  <a:pt x="536448" y="55245"/>
                  <a:pt x="531686" y="55055"/>
                </a:cubicBezTo>
                <a:cubicBezTo>
                  <a:pt x="526923" y="54959"/>
                  <a:pt x="529781" y="49911"/>
                  <a:pt x="527018" y="47054"/>
                </a:cubicBezTo>
                <a:cubicBezTo>
                  <a:pt x="524351" y="44196"/>
                  <a:pt x="519970" y="55531"/>
                  <a:pt x="516446" y="59246"/>
                </a:cubicBezTo>
                <a:cubicBezTo>
                  <a:pt x="513017" y="62960"/>
                  <a:pt x="508349" y="64389"/>
                  <a:pt x="503111" y="61532"/>
                </a:cubicBezTo>
                <a:cubicBezTo>
                  <a:pt x="497872" y="58674"/>
                  <a:pt x="495776" y="66008"/>
                  <a:pt x="491014" y="67532"/>
                </a:cubicBezTo>
                <a:cubicBezTo>
                  <a:pt x="486251" y="69056"/>
                  <a:pt x="485394" y="75724"/>
                  <a:pt x="485204" y="78105"/>
                </a:cubicBezTo>
                <a:cubicBezTo>
                  <a:pt x="485108" y="80391"/>
                  <a:pt x="479298" y="83725"/>
                  <a:pt x="474536" y="84296"/>
                </a:cubicBezTo>
                <a:cubicBezTo>
                  <a:pt x="469773" y="84773"/>
                  <a:pt x="471678" y="93440"/>
                  <a:pt x="470154" y="96107"/>
                </a:cubicBezTo>
                <a:cubicBezTo>
                  <a:pt x="468630" y="98774"/>
                  <a:pt x="462820" y="100870"/>
                  <a:pt x="460724" y="97155"/>
                </a:cubicBezTo>
                <a:cubicBezTo>
                  <a:pt x="458724" y="93440"/>
                  <a:pt x="464630" y="89440"/>
                  <a:pt x="464058" y="84582"/>
                </a:cubicBezTo>
                <a:cubicBezTo>
                  <a:pt x="463582" y="79724"/>
                  <a:pt x="456438" y="78772"/>
                  <a:pt x="452057" y="79915"/>
                </a:cubicBezTo>
                <a:cubicBezTo>
                  <a:pt x="447675" y="81058"/>
                  <a:pt x="438817" y="89345"/>
                  <a:pt x="434721" y="92393"/>
                </a:cubicBezTo>
                <a:cubicBezTo>
                  <a:pt x="430625" y="95441"/>
                  <a:pt x="420815" y="95631"/>
                  <a:pt x="415195" y="94583"/>
                </a:cubicBezTo>
                <a:cubicBezTo>
                  <a:pt x="409575" y="93536"/>
                  <a:pt x="404146" y="85058"/>
                  <a:pt x="399479" y="80963"/>
                </a:cubicBezTo>
                <a:cubicBezTo>
                  <a:pt x="394811" y="76867"/>
                  <a:pt x="388525" y="71057"/>
                  <a:pt x="383953" y="69533"/>
                </a:cubicBezTo>
                <a:cubicBezTo>
                  <a:pt x="379286" y="68009"/>
                  <a:pt x="373761" y="71342"/>
                  <a:pt x="372237" y="66961"/>
                </a:cubicBezTo>
                <a:cubicBezTo>
                  <a:pt x="370713" y="62579"/>
                  <a:pt x="373952" y="57721"/>
                  <a:pt x="375571" y="51149"/>
                </a:cubicBezTo>
                <a:cubicBezTo>
                  <a:pt x="377190" y="44577"/>
                  <a:pt x="372999" y="40196"/>
                  <a:pt x="367189" y="35052"/>
                </a:cubicBezTo>
                <a:cubicBezTo>
                  <a:pt x="361379" y="29909"/>
                  <a:pt x="358045" y="20669"/>
                  <a:pt x="354330" y="16383"/>
                </a:cubicBezTo>
                <a:cubicBezTo>
                  <a:pt x="350615" y="12097"/>
                  <a:pt x="347472" y="19621"/>
                  <a:pt x="343662" y="22003"/>
                </a:cubicBezTo>
                <a:cubicBezTo>
                  <a:pt x="339757" y="24479"/>
                  <a:pt x="335185" y="31242"/>
                  <a:pt x="331946" y="34481"/>
                </a:cubicBezTo>
                <a:cubicBezTo>
                  <a:pt x="328708" y="37719"/>
                  <a:pt x="325660" y="42196"/>
                  <a:pt x="318802" y="39529"/>
                </a:cubicBezTo>
                <a:cubicBezTo>
                  <a:pt x="311944" y="36862"/>
                  <a:pt x="312992" y="30004"/>
                  <a:pt x="308610" y="26194"/>
                </a:cubicBezTo>
                <a:cubicBezTo>
                  <a:pt x="304229" y="22289"/>
                  <a:pt x="304133" y="28384"/>
                  <a:pt x="303847" y="32004"/>
                </a:cubicBezTo>
                <a:cubicBezTo>
                  <a:pt x="303562" y="35623"/>
                  <a:pt x="303752" y="40577"/>
                  <a:pt x="299466" y="43053"/>
                </a:cubicBezTo>
                <a:cubicBezTo>
                  <a:pt x="295180" y="45530"/>
                  <a:pt x="267938" y="43148"/>
                  <a:pt x="262700" y="43148"/>
                </a:cubicBezTo>
                <a:cubicBezTo>
                  <a:pt x="257461" y="43148"/>
                  <a:pt x="247936" y="43815"/>
                  <a:pt x="246507" y="44196"/>
                </a:cubicBezTo>
                <a:cubicBezTo>
                  <a:pt x="245078" y="44577"/>
                  <a:pt x="241840" y="48578"/>
                  <a:pt x="237554" y="46101"/>
                </a:cubicBezTo>
                <a:cubicBezTo>
                  <a:pt x="233172" y="43625"/>
                  <a:pt x="232505" y="42101"/>
                  <a:pt x="228600" y="42386"/>
                </a:cubicBezTo>
                <a:cubicBezTo>
                  <a:pt x="224600" y="42672"/>
                  <a:pt x="223076" y="43434"/>
                  <a:pt x="219932" y="43815"/>
                </a:cubicBezTo>
                <a:cubicBezTo>
                  <a:pt x="216884" y="44196"/>
                  <a:pt x="212598" y="46006"/>
                  <a:pt x="209740" y="50292"/>
                </a:cubicBezTo>
                <a:cubicBezTo>
                  <a:pt x="206883" y="54483"/>
                  <a:pt x="210122" y="66008"/>
                  <a:pt x="210407" y="72962"/>
                </a:cubicBezTo>
                <a:cubicBezTo>
                  <a:pt x="210693" y="79915"/>
                  <a:pt x="211646" y="82010"/>
                  <a:pt x="217265" y="83630"/>
                </a:cubicBezTo>
                <a:cubicBezTo>
                  <a:pt x="222790" y="85344"/>
                  <a:pt x="235268" y="85154"/>
                  <a:pt x="240411" y="84773"/>
                </a:cubicBezTo>
                <a:cubicBezTo>
                  <a:pt x="245555" y="84392"/>
                  <a:pt x="247460" y="89249"/>
                  <a:pt x="251365" y="96965"/>
                </a:cubicBezTo>
                <a:cubicBezTo>
                  <a:pt x="255270" y="104680"/>
                  <a:pt x="249174" y="110585"/>
                  <a:pt x="242983" y="108966"/>
                </a:cubicBezTo>
                <a:cubicBezTo>
                  <a:pt x="236792" y="107252"/>
                  <a:pt x="237363" y="102489"/>
                  <a:pt x="233363" y="101918"/>
                </a:cubicBezTo>
                <a:cubicBezTo>
                  <a:pt x="229362" y="101251"/>
                  <a:pt x="229267" y="108395"/>
                  <a:pt x="224504" y="107061"/>
                </a:cubicBezTo>
                <a:cubicBezTo>
                  <a:pt x="219742" y="105823"/>
                  <a:pt x="217075" y="108395"/>
                  <a:pt x="213455" y="110966"/>
                </a:cubicBezTo>
                <a:cubicBezTo>
                  <a:pt x="209836" y="113538"/>
                  <a:pt x="202597" y="114014"/>
                  <a:pt x="199073" y="116777"/>
                </a:cubicBezTo>
                <a:cubicBezTo>
                  <a:pt x="195453" y="119444"/>
                  <a:pt x="198596" y="141827"/>
                  <a:pt x="198596" y="151924"/>
                </a:cubicBezTo>
                <a:cubicBezTo>
                  <a:pt x="198596" y="161925"/>
                  <a:pt x="214313" y="170116"/>
                  <a:pt x="219932" y="174403"/>
                </a:cubicBezTo>
                <a:cubicBezTo>
                  <a:pt x="225552" y="178784"/>
                  <a:pt x="226219" y="183547"/>
                  <a:pt x="226219" y="189738"/>
                </a:cubicBezTo>
                <a:cubicBezTo>
                  <a:pt x="226219" y="195929"/>
                  <a:pt x="232029" y="201930"/>
                  <a:pt x="235553" y="207836"/>
                </a:cubicBezTo>
                <a:cubicBezTo>
                  <a:pt x="239173" y="213741"/>
                  <a:pt x="239268" y="222599"/>
                  <a:pt x="236887" y="227266"/>
                </a:cubicBezTo>
                <a:cubicBezTo>
                  <a:pt x="234410" y="231934"/>
                  <a:pt x="231648" y="254222"/>
                  <a:pt x="231458" y="262509"/>
                </a:cubicBezTo>
                <a:cubicBezTo>
                  <a:pt x="231362" y="270701"/>
                  <a:pt x="224219" y="312801"/>
                  <a:pt x="222314" y="318802"/>
                </a:cubicBezTo>
                <a:cubicBezTo>
                  <a:pt x="220409" y="324707"/>
                  <a:pt x="216884" y="359569"/>
                  <a:pt x="215741" y="367760"/>
                </a:cubicBezTo>
                <a:cubicBezTo>
                  <a:pt x="214789" y="371666"/>
                  <a:pt x="213932" y="375476"/>
                  <a:pt x="213360" y="379095"/>
                </a:cubicBezTo>
                <a:cubicBezTo>
                  <a:pt x="213360" y="379286"/>
                  <a:pt x="213265" y="379476"/>
                  <a:pt x="213265" y="379667"/>
                </a:cubicBezTo>
                <a:cubicBezTo>
                  <a:pt x="212122" y="387477"/>
                  <a:pt x="209550" y="394335"/>
                  <a:pt x="206502" y="400622"/>
                </a:cubicBezTo>
                <a:cubicBezTo>
                  <a:pt x="204692" y="399098"/>
                  <a:pt x="201263" y="398240"/>
                  <a:pt x="199073" y="399669"/>
                </a:cubicBezTo>
                <a:cubicBezTo>
                  <a:pt x="197168" y="400907"/>
                  <a:pt x="196787" y="403765"/>
                  <a:pt x="195263" y="403765"/>
                </a:cubicBezTo>
                <a:cubicBezTo>
                  <a:pt x="193739" y="403765"/>
                  <a:pt x="192215" y="402241"/>
                  <a:pt x="191357" y="398621"/>
                </a:cubicBezTo>
                <a:cubicBezTo>
                  <a:pt x="190500" y="395002"/>
                  <a:pt x="190024" y="393287"/>
                  <a:pt x="185833" y="392811"/>
                </a:cubicBezTo>
                <a:cubicBezTo>
                  <a:pt x="181737" y="392335"/>
                  <a:pt x="180689" y="394907"/>
                  <a:pt x="173641" y="393478"/>
                </a:cubicBezTo>
                <a:cubicBezTo>
                  <a:pt x="166592" y="392144"/>
                  <a:pt x="156877" y="398812"/>
                  <a:pt x="154210" y="403384"/>
                </a:cubicBezTo>
                <a:cubicBezTo>
                  <a:pt x="151638" y="408051"/>
                  <a:pt x="147733" y="407861"/>
                  <a:pt x="140970" y="407480"/>
                </a:cubicBezTo>
                <a:cubicBezTo>
                  <a:pt x="134303" y="407099"/>
                  <a:pt x="133445" y="411099"/>
                  <a:pt x="127635" y="414338"/>
                </a:cubicBezTo>
                <a:cubicBezTo>
                  <a:pt x="121825" y="417576"/>
                  <a:pt x="113919" y="416243"/>
                  <a:pt x="109442" y="416243"/>
                </a:cubicBezTo>
                <a:cubicBezTo>
                  <a:pt x="104966" y="416243"/>
                  <a:pt x="97631" y="420338"/>
                  <a:pt x="94202" y="423577"/>
                </a:cubicBezTo>
                <a:cubicBezTo>
                  <a:pt x="90773" y="426815"/>
                  <a:pt x="85249" y="432149"/>
                  <a:pt x="79439" y="432149"/>
                </a:cubicBezTo>
                <a:cubicBezTo>
                  <a:pt x="73628" y="432149"/>
                  <a:pt x="72199" y="435007"/>
                  <a:pt x="70485" y="439674"/>
                </a:cubicBezTo>
                <a:cubicBezTo>
                  <a:pt x="68771" y="444341"/>
                  <a:pt x="60389" y="450437"/>
                  <a:pt x="56579" y="452057"/>
                </a:cubicBezTo>
                <a:cubicBezTo>
                  <a:pt x="52769" y="453580"/>
                  <a:pt x="46101" y="456533"/>
                  <a:pt x="40958" y="460438"/>
                </a:cubicBezTo>
                <a:cubicBezTo>
                  <a:pt x="35814" y="464344"/>
                  <a:pt x="43148" y="467868"/>
                  <a:pt x="42482" y="472154"/>
                </a:cubicBezTo>
                <a:cubicBezTo>
                  <a:pt x="41815" y="476441"/>
                  <a:pt x="40958" y="479679"/>
                  <a:pt x="41434" y="484537"/>
                </a:cubicBezTo>
                <a:cubicBezTo>
                  <a:pt x="42005" y="489299"/>
                  <a:pt x="37814" y="498634"/>
                  <a:pt x="32480" y="503015"/>
                </a:cubicBezTo>
                <a:cubicBezTo>
                  <a:pt x="27146" y="507492"/>
                  <a:pt x="26098" y="517970"/>
                  <a:pt x="27146" y="521684"/>
                </a:cubicBezTo>
                <a:cubicBezTo>
                  <a:pt x="28194" y="525494"/>
                  <a:pt x="34671" y="531495"/>
                  <a:pt x="34385" y="538353"/>
                </a:cubicBezTo>
                <a:cubicBezTo>
                  <a:pt x="34004" y="545211"/>
                  <a:pt x="27051" y="544735"/>
                  <a:pt x="21526" y="545592"/>
                </a:cubicBezTo>
                <a:cubicBezTo>
                  <a:pt x="16002" y="546449"/>
                  <a:pt x="10573" y="555212"/>
                  <a:pt x="5906" y="559118"/>
                </a:cubicBezTo>
                <a:cubicBezTo>
                  <a:pt x="3143" y="561499"/>
                  <a:pt x="1333" y="564356"/>
                  <a:pt x="0" y="567309"/>
                </a:cubicBezTo>
                <a:cubicBezTo>
                  <a:pt x="2667" y="568547"/>
                  <a:pt x="5715" y="569881"/>
                  <a:pt x="9430" y="571214"/>
                </a:cubicBezTo>
                <a:cubicBezTo>
                  <a:pt x="23432" y="576548"/>
                  <a:pt x="57531" y="584740"/>
                  <a:pt x="83725" y="590645"/>
                </a:cubicBezTo>
                <a:cubicBezTo>
                  <a:pt x="102680" y="594932"/>
                  <a:pt x="140589" y="601123"/>
                  <a:pt x="160973" y="604457"/>
                </a:cubicBezTo>
                <a:cubicBezTo>
                  <a:pt x="164783" y="605123"/>
                  <a:pt x="168116" y="605600"/>
                  <a:pt x="170498" y="605981"/>
                </a:cubicBezTo>
                <a:cubicBezTo>
                  <a:pt x="189929" y="609219"/>
                  <a:pt x="232886" y="632936"/>
                  <a:pt x="241268" y="637699"/>
                </a:cubicBezTo>
                <a:cubicBezTo>
                  <a:pt x="261747" y="649224"/>
                  <a:pt x="352711" y="684181"/>
                  <a:pt x="361855" y="687515"/>
                </a:cubicBezTo>
                <a:cubicBezTo>
                  <a:pt x="363855" y="688277"/>
                  <a:pt x="366332" y="689610"/>
                  <a:pt x="369189" y="691229"/>
                </a:cubicBezTo>
                <a:cubicBezTo>
                  <a:pt x="374523" y="694182"/>
                  <a:pt x="381857" y="698183"/>
                  <a:pt x="385667" y="697421"/>
                </a:cubicBezTo>
                <a:cubicBezTo>
                  <a:pt x="389763" y="696659"/>
                  <a:pt x="395097" y="691515"/>
                  <a:pt x="399002" y="687800"/>
                </a:cubicBezTo>
                <a:cubicBezTo>
                  <a:pt x="400907" y="685895"/>
                  <a:pt x="402622" y="684371"/>
                  <a:pt x="404051" y="683324"/>
                </a:cubicBezTo>
                <a:cubicBezTo>
                  <a:pt x="405575" y="682181"/>
                  <a:pt x="406718" y="680180"/>
                  <a:pt x="407861" y="677990"/>
                </a:cubicBezTo>
                <a:cubicBezTo>
                  <a:pt x="409385" y="675227"/>
                  <a:pt x="411099" y="671989"/>
                  <a:pt x="414338" y="670179"/>
                </a:cubicBezTo>
                <a:cubicBezTo>
                  <a:pt x="420338" y="666845"/>
                  <a:pt x="431864" y="668084"/>
                  <a:pt x="439484" y="672846"/>
                </a:cubicBezTo>
                <a:cubicBezTo>
                  <a:pt x="441293" y="673989"/>
                  <a:pt x="442722" y="675037"/>
                  <a:pt x="443865" y="675894"/>
                </a:cubicBezTo>
                <a:cubicBezTo>
                  <a:pt x="445199" y="676847"/>
                  <a:pt x="446437" y="677799"/>
                  <a:pt x="447008" y="677894"/>
                </a:cubicBezTo>
                <a:cubicBezTo>
                  <a:pt x="447199" y="677894"/>
                  <a:pt x="447961" y="677799"/>
                  <a:pt x="449771" y="675989"/>
                </a:cubicBezTo>
                <a:cubicBezTo>
                  <a:pt x="453009" y="672751"/>
                  <a:pt x="456724" y="671989"/>
                  <a:pt x="459772" y="671417"/>
                </a:cubicBezTo>
                <a:cubicBezTo>
                  <a:pt x="462629" y="670846"/>
                  <a:pt x="463772" y="670560"/>
                  <a:pt x="464439" y="669417"/>
                </a:cubicBezTo>
                <a:cubicBezTo>
                  <a:pt x="465011" y="668369"/>
                  <a:pt x="465392" y="667322"/>
                  <a:pt x="465868" y="666274"/>
                </a:cubicBezTo>
                <a:cubicBezTo>
                  <a:pt x="467201" y="662940"/>
                  <a:pt x="468916" y="658749"/>
                  <a:pt x="474917" y="658749"/>
                </a:cubicBezTo>
                <a:cubicBezTo>
                  <a:pt x="480441" y="658749"/>
                  <a:pt x="483013" y="663607"/>
                  <a:pt x="484727" y="666845"/>
                </a:cubicBezTo>
                <a:cubicBezTo>
                  <a:pt x="485013" y="667322"/>
                  <a:pt x="485299" y="667893"/>
                  <a:pt x="485489" y="668274"/>
                </a:cubicBezTo>
                <a:cubicBezTo>
                  <a:pt x="485870" y="667798"/>
                  <a:pt x="486251" y="667226"/>
                  <a:pt x="486632" y="666750"/>
                </a:cubicBezTo>
                <a:cubicBezTo>
                  <a:pt x="487585" y="665512"/>
                  <a:pt x="488633" y="664083"/>
                  <a:pt x="489966" y="662845"/>
                </a:cubicBezTo>
                <a:cubicBezTo>
                  <a:pt x="491490" y="661321"/>
                  <a:pt x="492157" y="658178"/>
                  <a:pt x="492919" y="654844"/>
                </a:cubicBezTo>
                <a:cubicBezTo>
                  <a:pt x="493490" y="652082"/>
                  <a:pt x="494157" y="649224"/>
                  <a:pt x="495300" y="646462"/>
                </a:cubicBezTo>
                <a:cubicBezTo>
                  <a:pt x="498253" y="639890"/>
                  <a:pt x="503111" y="641223"/>
                  <a:pt x="507397" y="642271"/>
                </a:cubicBezTo>
                <a:cubicBezTo>
                  <a:pt x="508540" y="642557"/>
                  <a:pt x="509778" y="642842"/>
                  <a:pt x="511112" y="643128"/>
                </a:cubicBezTo>
                <a:cubicBezTo>
                  <a:pt x="514541" y="643795"/>
                  <a:pt x="515684" y="642842"/>
                  <a:pt x="517589" y="641223"/>
                </a:cubicBezTo>
                <a:cubicBezTo>
                  <a:pt x="518446" y="640461"/>
                  <a:pt x="519398" y="639699"/>
                  <a:pt x="520637" y="639032"/>
                </a:cubicBezTo>
                <a:cubicBezTo>
                  <a:pt x="523494" y="637604"/>
                  <a:pt x="525971" y="637508"/>
                  <a:pt x="528923" y="637508"/>
                </a:cubicBezTo>
                <a:cubicBezTo>
                  <a:pt x="530352" y="637508"/>
                  <a:pt x="532067" y="637508"/>
                  <a:pt x="533972" y="637223"/>
                </a:cubicBezTo>
                <a:lnTo>
                  <a:pt x="534257" y="639794"/>
                </a:lnTo>
                <a:lnTo>
                  <a:pt x="534257" y="637889"/>
                </a:lnTo>
                <a:cubicBezTo>
                  <a:pt x="536639" y="637889"/>
                  <a:pt x="538925" y="635318"/>
                  <a:pt x="542163" y="628841"/>
                </a:cubicBezTo>
                <a:cubicBezTo>
                  <a:pt x="545402" y="622459"/>
                  <a:pt x="547878" y="616649"/>
                  <a:pt x="546068" y="611696"/>
                </a:cubicBezTo>
                <a:cubicBezTo>
                  <a:pt x="543878" y="605504"/>
                  <a:pt x="551402" y="602075"/>
                  <a:pt x="556832" y="599599"/>
                </a:cubicBezTo>
                <a:cubicBezTo>
                  <a:pt x="559022" y="598646"/>
                  <a:pt x="561499" y="597503"/>
                  <a:pt x="562356" y="596646"/>
                </a:cubicBezTo>
                <a:cubicBezTo>
                  <a:pt x="563690" y="595313"/>
                  <a:pt x="565023" y="593122"/>
                  <a:pt x="566261" y="590741"/>
                </a:cubicBezTo>
                <a:cubicBezTo>
                  <a:pt x="567881" y="587883"/>
                  <a:pt x="569786" y="584549"/>
                  <a:pt x="572453" y="581882"/>
                </a:cubicBezTo>
                <a:cubicBezTo>
                  <a:pt x="576263" y="578072"/>
                  <a:pt x="582549" y="579025"/>
                  <a:pt x="589217" y="580073"/>
                </a:cubicBezTo>
                <a:cubicBezTo>
                  <a:pt x="592550" y="580549"/>
                  <a:pt x="595979" y="581120"/>
                  <a:pt x="599218" y="581120"/>
                </a:cubicBezTo>
                <a:cubicBezTo>
                  <a:pt x="609791" y="581120"/>
                  <a:pt x="618839" y="581120"/>
                  <a:pt x="621030" y="589502"/>
                </a:cubicBezTo>
                <a:cubicBezTo>
                  <a:pt x="622364" y="594551"/>
                  <a:pt x="630079" y="598361"/>
                  <a:pt x="634460" y="598361"/>
                </a:cubicBezTo>
                <a:cubicBezTo>
                  <a:pt x="638651" y="598361"/>
                  <a:pt x="640080" y="601694"/>
                  <a:pt x="641318" y="604457"/>
                </a:cubicBezTo>
                <a:cubicBezTo>
                  <a:pt x="642366" y="606933"/>
                  <a:pt x="643414" y="609314"/>
                  <a:pt x="646367" y="610648"/>
                </a:cubicBezTo>
                <a:cubicBezTo>
                  <a:pt x="651891" y="613220"/>
                  <a:pt x="654558" y="617125"/>
                  <a:pt x="656939" y="620459"/>
                </a:cubicBezTo>
                <a:cubicBezTo>
                  <a:pt x="657987" y="621983"/>
                  <a:pt x="659035" y="623507"/>
                  <a:pt x="660273" y="624650"/>
                </a:cubicBezTo>
                <a:cubicBezTo>
                  <a:pt x="662178" y="626555"/>
                  <a:pt x="664083" y="628460"/>
                  <a:pt x="665893" y="629126"/>
                </a:cubicBezTo>
                <a:cubicBezTo>
                  <a:pt x="667131" y="629603"/>
                  <a:pt x="668750" y="629698"/>
                  <a:pt x="671227" y="627221"/>
                </a:cubicBezTo>
                <a:cubicBezTo>
                  <a:pt x="674465" y="623983"/>
                  <a:pt x="676561" y="621792"/>
                  <a:pt x="678656" y="620649"/>
                </a:cubicBezTo>
                <a:cubicBezTo>
                  <a:pt x="681419" y="619030"/>
                  <a:pt x="684086" y="619506"/>
                  <a:pt x="686372" y="621792"/>
                </a:cubicBezTo>
                <a:cubicBezTo>
                  <a:pt x="687038" y="622364"/>
                  <a:pt x="687705" y="623221"/>
                  <a:pt x="688467" y="624173"/>
                </a:cubicBezTo>
                <a:cubicBezTo>
                  <a:pt x="701231" y="624078"/>
                  <a:pt x="756952" y="622459"/>
                  <a:pt x="802005" y="621221"/>
                </a:cubicBezTo>
                <a:cubicBezTo>
                  <a:pt x="833533" y="620363"/>
                  <a:pt x="858393" y="619601"/>
                  <a:pt x="861251" y="619601"/>
                </a:cubicBezTo>
                <a:cubicBezTo>
                  <a:pt x="866394" y="619601"/>
                  <a:pt x="866870" y="611029"/>
                  <a:pt x="866870" y="608457"/>
                </a:cubicBezTo>
                <a:cubicBezTo>
                  <a:pt x="866870" y="599980"/>
                  <a:pt x="868490" y="594074"/>
                  <a:pt x="871728" y="590836"/>
                </a:cubicBezTo>
                <a:cubicBezTo>
                  <a:pt x="873728" y="588931"/>
                  <a:pt x="873538" y="588074"/>
                  <a:pt x="870204" y="580739"/>
                </a:cubicBezTo>
                <a:lnTo>
                  <a:pt x="869728" y="579596"/>
                </a:lnTo>
                <a:cubicBezTo>
                  <a:pt x="866204" y="571786"/>
                  <a:pt x="864584" y="567404"/>
                  <a:pt x="871728" y="560261"/>
                </a:cubicBezTo>
                <a:cubicBezTo>
                  <a:pt x="877253" y="554736"/>
                  <a:pt x="880015" y="545878"/>
                  <a:pt x="880205" y="533781"/>
                </a:cubicBezTo>
                <a:cubicBezTo>
                  <a:pt x="878872" y="531590"/>
                  <a:pt x="877348" y="529685"/>
                  <a:pt x="875538" y="528733"/>
                </a:cubicBezTo>
                <a:cubicBezTo>
                  <a:pt x="871442" y="526542"/>
                  <a:pt x="863918" y="520255"/>
                  <a:pt x="863441" y="515588"/>
                </a:cubicBezTo>
                <a:cubicBezTo>
                  <a:pt x="863346" y="515112"/>
                  <a:pt x="863156" y="514159"/>
                  <a:pt x="862965" y="513112"/>
                </a:cubicBezTo>
                <a:cubicBezTo>
                  <a:pt x="861822" y="507587"/>
                  <a:pt x="860108" y="499205"/>
                  <a:pt x="865346" y="497015"/>
                </a:cubicBezTo>
                <a:cubicBezTo>
                  <a:pt x="868299" y="495776"/>
                  <a:pt x="872681" y="491300"/>
                  <a:pt x="875729" y="482727"/>
                </a:cubicBezTo>
                <a:cubicBezTo>
                  <a:pt x="877253" y="478346"/>
                  <a:pt x="901922" y="426339"/>
                  <a:pt x="928211" y="371189"/>
                </a:cubicBezTo>
                <a:cubicBezTo>
                  <a:pt x="943356" y="339376"/>
                  <a:pt x="959644" y="305086"/>
                  <a:pt x="971074" y="280702"/>
                </a:cubicBezTo>
                <a:cubicBezTo>
                  <a:pt x="971074" y="280702"/>
                  <a:pt x="971074" y="280702"/>
                  <a:pt x="970979" y="280702"/>
                </a:cubicBezTo>
                <a:lnTo>
                  <a:pt x="973074" y="276225"/>
                </a:lnTo>
                <a:cubicBezTo>
                  <a:pt x="973074" y="276225"/>
                  <a:pt x="973074" y="276225"/>
                  <a:pt x="973169" y="276225"/>
                </a:cubicBezTo>
                <a:cubicBezTo>
                  <a:pt x="977836" y="266319"/>
                  <a:pt x="981551" y="258318"/>
                  <a:pt x="983742" y="253365"/>
                </a:cubicBezTo>
                <a:cubicBezTo>
                  <a:pt x="983933" y="253175"/>
                  <a:pt x="984123" y="252984"/>
                  <a:pt x="984314" y="252698"/>
                </a:cubicBezTo>
                <a:lnTo>
                  <a:pt x="984314" y="252698"/>
                </a:lnTo>
                <a:cubicBezTo>
                  <a:pt x="987838" y="245078"/>
                  <a:pt x="986314" y="242983"/>
                  <a:pt x="986314" y="242888"/>
                </a:cubicBezTo>
                <a:close/>
              </a:path>
            </a:pathLst>
          </a:custGeom>
          <a:solidFill>
            <a:srgbClr val="558ED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EE1268D4-92C8-5B81-EED2-9E3B2E1395A2}"/>
              </a:ext>
            </a:extLst>
          </p:cNvPr>
          <p:cNvSpPr/>
          <p:nvPr/>
        </p:nvSpPr>
        <p:spPr>
          <a:xfrm>
            <a:off x="8207129" y="2270518"/>
            <a:ext cx="1571615" cy="1481494"/>
          </a:xfrm>
          <a:custGeom>
            <a:avLst/>
            <a:gdLst>
              <a:gd name="connsiteX0" fmla="*/ 740569 w 749141"/>
              <a:gd name="connsiteY0" fmla="*/ 217646 h 706183"/>
              <a:gd name="connsiteX1" fmla="*/ 735235 w 749141"/>
              <a:gd name="connsiteY1" fmla="*/ 209741 h 706183"/>
              <a:gd name="connsiteX2" fmla="*/ 724948 w 749141"/>
              <a:gd name="connsiteY2" fmla="*/ 203073 h 706183"/>
              <a:gd name="connsiteX3" fmla="*/ 714661 w 749141"/>
              <a:gd name="connsiteY3" fmla="*/ 204788 h 706183"/>
              <a:gd name="connsiteX4" fmla="*/ 708184 w 749141"/>
              <a:gd name="connsiteY4" fmla="*/ 200978 h 706183"/>
              <a:gd name="connsiteX5" fmla="*/ 701707 w 749141"/>
              <a:gd name="connsiteY5" fmla="*/ 194786 h 706183"/>
              <a:gd name="connsiteX6" fmla="*/ 693325 w 749141"/>
              <a:gd name="connsiteY6" fmla="*/ 194596 h 706183"/>
              <a:gd name="connsiteX7" fmla="*/ 686848 w 749141"/>
              <a:gd name="connsiteY7" fmla="*/ 198691 h 706183"/>
              <a:gd name="connsiteX8" fmla="*/ 680847 w 749141"/>
              <a:gd name="connsiteY8" fmla="*/ 194882 h 706183"/>
              <a:gd name="connsiteX9" fmla="*/ 673798 w 749141"/>
              <a:gd name="connsiteY9" fmla="*/ 199549 h 706183"/>
              <a:gd name="connsiteX10" fmla="*/ 667988 w 749141"/>
              <a:gd name="connsiteY10" fmla="*/ 192881 h 706183"/>
              <a:gd name="connsiteX11" fmla="*/ 659797 w 749141"/>
              <a:gd name="connsiteY11" fmla="*/ 199549 h 706183"/>
              <a:gd name="connsiteX12" fmla="*/ 654463 w 749141"/>
              <a:gd name="connsiteY12" fmla="*/ 197930 h 706183"/>
              <a:gd name="connsiteX13" fmla="*/ 652558 w 749141"/>
              <a:gd name="connsiteY13" fmla="*/ 195548 h 706183"/>
              <a:gd name="connsiteX14" fmla="*/ 650176 w 749141"/>
              <a:gd name="connsiteY14" fmla="*/ 196120 h 706183"/>
              <a:gd name="connsiteX15" fmla="*/ 641509 w 749141"/>
              <a:gd name="connsiteY15" fmla="*/ 186500 h 706183"/>
              <a:gd name="connsiteX16" fmla="*/ 634651 w 749141"/>
              <a:gd name="connsiteY16" fmla="*/ 176213 h 706183"/>
              <a:gd name="connsiteX17" fmla="*/ 634270 w 749141"/>
              <a:gd name="connsiteY17" fmla="*/ 173736 h 706183"/>
              <a:gd name="connsiteX18" fmla="*/ 622649 w 749141"/>
              <a:gd name="connsiteY18" fmla="*/ 168592 h 706183"/>
              <a:gd name="connsiteX19" fmla="*/ 577120 w 749141"/>
              <a:gd name="connsiteY19" fmla="*/ 156115 h 706183"/>
              <a:gd name="connsiteX20" fmla="*/ 571786 w 749141"/>
              <a:gd name="connsiteY20" fmla="*/ 153353 h 706183"/>
              <a:gd name="connsiteX21" fmla="*/ 570547 w 749141"/>
              <a:gd name="connsiteY21" fmla="*/ 152686 h 706183"/>
              <a:gd name="connsiteX22" fmla="*/ 569500 w 749141"/>
              <a:gd name="connsiteY22" fmla="*/ 151924 h 706183"/>
              <a:gd name="connsiteX23" fmla="*/ 563309 w 749141"/>
              <a:gd name="connsiteY23" fmla="*/ 148971 h 706183"/>
              <a:gd name="connsiteX24" fmla="*/ 560927 w 749141"/>
              <a:gd name="connsiteY24" fmla="*/ 139160 h 706183"/>
              <a:gd name="connsiteX25" fmla="*/ 559022 w 749141"/>
              <a:gd name="connsiteY25" fmla="*/ 136398 h 706183"/>
              <a:gd name="connsiteX26" fmla="*/ 546259 w 749141"/>
              <a:gd name="connsiteY26" fmla="*/ 113443 h 706183"/>
              <a:gd name="connsiteX27" fmla="*/ 537496 w 749141"/>
              <a:gd name="connsiteY27" fmla="*/ 106871 h 706183"/>
              <a:gd name="connsiteX28" fmla="*/ 537591 w 749141"/>
              <a:gd name="connsiteY28" fmla="*/ 104108 h 706183"/>
              <a:gd name="connsiteX29" fmla="*/ 529590 w 749141"/>
              <a:gd name="connsiteY29" fmla="*/ 102870 h 706183"/>
              <a:gd name="connsiteX30" fmla="*/ 525494 w 749141"/>
              <a:gd name="connsiteY30" fmla="*/ 101156 h 706183"/>
              <a:gd name="connsiteX31" fmla="*/ 529780 w 749141"/>
              <a:gd name="connsiteY31" fmla="*/ 98965 h 706183"/>
              <a:gd name="connsiteX32" fmla="*/ 516541 w 749141"/>
              <a:gd name="connsiteY32" fmla="*/ 97822 h 706183"/>
              <a:gd name="connsiteX33" fmla="*/ 516446 w 749141"/>
              <a:gd name="connsiteY33" fmla="*/ 97917 h 706183"/>
              <a:gd name="connsiteX34" fmla="*/ 502444 w 749141"/>
              <a:gd name="connsiteY34" fmla="*/ 98393 h 706183"/>
              <a:gd name="connsiteX35" fmla="*/ 495300 w 749141"/>
              <a:gd name="connsiteY35" fmla="*/ 108966 h 706183"/>
              <a:gd name="connsiteX36" fmla="*/ 493205 w 749141"/>
              <a:gd name="connsiteY36" fmla="*/ 115157 h 706183"/>
              <a:gd name="connsiteX37" fmla="*/ 474535 w 749141"/>
              <a:gd name="connsiteY37" fmla="*/ 128778 h 706183"/>
              <a:gd name="connsiteX38" fmla="*/ 452818 w 749141"/>
              <a:gd name="connsiteY38" fmla="*/ 148495 h 706183"/>
              <a:gd name="connsiteX39" fmla="*/ 445960 w 749141"/>
              <a:gd name="connsiteY39" fmla="*/ 156496 h 706183"/>
              <a:gd name="connsiteX40" fmla="*/ 441008 w 749141"/>
              <a:gd name="connsiteY40" fmla="*/ 162401 h 706183"/>
              <a:gd name="connsiteX41" fmla="*/ 437483 w 749141"/>
              <a:gd name="connsiteY41" fmla="*/ 167450 h 706183"/>
              <a:gd name="connsiteX42" fmla="*/ 428434 w 749141"/>
              <a:gd name="connsiteY42" fmla="*/ 178975 h 706183"/>
              <a:gd name="connsiteX43" fmla="*/ 425863 w 749141"/>
              <a:gd name="connsiteY43" fmla="*/ 189929 h 706183"/>
              <a:gd name="connsiteX44" fmla="*/ 423958 w 749141"/>
              <a:gd name="connsiteY44" fmla="*/ 202025 h 706183"/>
              <a:gd name="connsiteX45" fmla="*/ 424815 w 749141"/>
              <a:gd name="connsiteY45" fmla="*/ 204026 h 706183"/>
              <a:gd name="connsiteX46" fmla="*/ 421958 w 749141"/>
              <a:gd name="connsiteY46" fmla="*/ 206978 h 706183"/>
              <a:gd name="connsiteX47" fmla="*/ 401384 w 749141"/>
              <a:gd name="connsiteY47" fmla="*/ 205168 h 706183"/>
              <a:gd name="connsiteX48" fmla="*/ 384143 w 749141"/>
              <a:gd name="connsiteY48" fmla="*/ 194691 h 706183"/>
              <a:gd name="connsiteX49" fmla="*/ 381286 w 749141"/>
              <a:gd name="connsiteY49" fmla="*/ 191548 h 706183"/>
              <a:gd name="connsiteX50" fmla="*/ 372904 w 749141"/>
              <a:gd name="connsiteY50" fmla="*/ 177927 h 706183"/>
              <a:gd name="connsiteX51" fmla="*/ 370332 w 749141"/>
              <a:gd name="connsiteY51" fmla="*/ 171926 h 706183"/>
              <a:gd name="connsiteX52" fmla="*/ 367951 w 749141"/>
              <a:gd name="connsiteY52" fmla="*/ 162878 h 706183"/>
              <a:gd name="connsiteX53" fmla="*/ 359759 w 749141"/>
              <a:gd name="connsiteY53" fmla="*/ 153734 h 706183"/>
              <a:gd name="connsiteX54" fmla="*/ 352044 w 749141"/>
              <a:gd name="connsiteY54" fmla="*/ 147257 h 706183"/>
              <a:gd name="connsiteX55" fmla="*/ 346615 w 749141"/>
              <a:gd name="connsiteY55" fmla="*/ 133922 h 706183"/>
              <a:gd name="connsiteX56" fmla="*/ 344615 w 749141"/>
              <a:gd name="connsiteY56" fmla="*/ 124873 h 706183"/>
              <a:gd name="connsiteX57" fmla="*/ 339090 w 749141"/>
              <a:gd name="connsiteY57" fmla="*/ 100203 h 706183"/>
              <a:gd name="connsiteX58" fmla="*/ 338709 w 749141"/>
              <a:gd name="connsiteY58" fmla="*/ 94012 h 706183"/>
              <a:gd name="connsiteX59" fmla="*/ 334994 w 749141"/>
              <a:gd name="connsiteY59" fmla="*/ 91631 h 706183"/>
              <a:gd name="connsiteX60" fmla="*/ 331470 w 749141"/>
              <a:gd name="connsiteY60" fmla="*/ 89821 h 706183"/>
              <a:gd name="connsiteX61" fmla="*/ 321945 w 749141"/>
              <a:gd name="connsiteY61" fmla="*/ 72485 h 706183"/>
              <a:gd name="connsiteX62" fmla="*/ 321945 w 749141"/>
              <a:gd name="connsiteY62" fmla="*/ 70485 h 706183"/>
              <a:gd name="connsiteX63" fmla="*/ 314706 w 749141"/>
              <a:gd name="connsiteY63" fmla="*/ 58865 h 706183"/>
              <a:gd name="connsiteX64" fmla="*/ 309277 w 749141"/>
              <a:gd name="connsiteY64" fmla="*/ 54007 h 706183"/>
              <a:gd name="connsiteX65" fmla="*/ 294513 w 749141"/>
              <a:gd name="connsiteY65" fmla="*/ 50959 h 706183"/>
              <a:gd name="connsiteX66" fmla="*/ 288703 w 749141"/>
              <a:gd name="connsiteY66" fmla="*/ 51530 h 706183"/>
              <a:gd name="connsiteX67" fmla="*/ 274225 w 749141"/>
              <a:gd name="connsiteY67" fmla="*/ 40767 h 706183"/>
              <a:gd name="connsiteX68" fmla="*/ 268605 w 749141"/>
              <a:gd name="connsiteY68" fmla="*/ 34195 h 706183"/>
              <a:gd name="connsiteX69" fmla="*/ 256984 w 749141"/>
              <a:gd name="connsiteY69" fmla="*/ 33338 h 706183"/>
              <a:gd name="connsiteX70" fmla="*/ 248793 w 749141"/>
              <a:gd name="connsiteY70" fmla="*/ 34957 h 706183"/>
              <a:gd name="connsiteX71" fmla="*/ 243745 w 749141"/>
              <a:gd name="connsiteY71" fmla="*/ 32861 h 706183"/>
              <a:gd name="connsiteX72" fmla="*/ 241173 w 749141"/>
              <a:gd name="connsiteY72" fmla="*/ 16478 h 706183"/>
              <a:gd name="connsiteX73" fmla="*/ 241363 w 749141"/>
              <a:gd name="connsiteY73" fmla="*/ 11621 h 706183"/>
              <a:gd name="connsiteX74" fmla="*/ 242221 w 749141"/>
              <a:gd name="connsiteY74" fmla="*/ 0 h 706183"/>
              <a:gd name="connsiteX75" fmla="*/ 236601 w 749141"/>
              <a:gd name="connsiteY75" fmla="*/ 1429 h 706183"/>
              <a:gd name="connsiteX76" fmla="*/ 223361 w 749141"/>
              <a:gd name="connsiteY76" fmla="*/ 7048 h 706183"/>
              <a:gd name="connsiteX77" fmla="*/ 210502 w 749141"/>
              <a:gd name="connsiteY77" fmla="*/ 9144 h 706183"/>
              <a:gd name="connsiteX78" fmla="*/ 198215 w 749141"/>
              <a:gd name="connsiteY78" fmla="*/ 9144 h 706183"/>
              <a:gd name="connsiteX79" fmla="*/ 186595 w 749141"/>
              <a:gd name="connsiteY79" fmla="*/ 6572 h 706183"/>
              <a:gd name="connsiteX80" fmla="*/ 178784 w 749141"/>
              <a:gd name="connsiteY80" fmla="*/ 19145 h 706183"/>
              <a:gd name="connsiteX81" fmla="*/ 191643 w 749141"/>
              <a:gd name="connsiteY81" fmla="*/ 32480 h 706183"/>
              <a:gd name="connsiteX82" fmla="*/ 182023 w 749141"/>
              <a:gd name="connsiteY82" fmla="*/ 43244 h 706183"/>
              <a:gd name="connsiteX83" fmla="*/ 163544 w 749141"/>
              <a:gd name="connsiteY83" fmla="*/ 37433 h 706183"/>
              <a:gd name="connsiteX84" fmla="*/ 141446 w 749141"/>
              <a:gd name="connsiteY84" fmla="*/ 39719 h 706183"/>
              <a:gd name="connsiteX85" fmla="*/ 123920 w 749141"/>
              <a:gd name="connsiteY85" fmla="*/ 35052 h 706183"/>
              <a:gd name="connsiteX86" fmla="*/ 107442 w 749141"/>
              <a:gd name="connsiteY86" fmla="*/ 34671 h 706183"/>
              <a:gd name="connsiteX87" fmla="*/ 97060 w 749141"/>
              <a:gd name="connsiteY87" fmla="*/ 48197 h 706183"/>
              <a:gd name="connsiteX88" fmla="*/ 81343 w 749141"/>
              <a:gd name="connsiteY88" fmla="*/ 51816 h 706183"/>
              <a:gd name="connsiteX89" fmla="*/ 69437 w 749141"/>
              <a:gd name="connsiteY89" fmla="*/ 56864 h 706183"/>
              <a:gd name="connsiteX90" fmla="*/ 61436 w 749141"/>
              <a:gd name="connsiteY90" fmla="*/ 59817 h 706183"/>
              <a:gd name="connsiteX91" fmla="*/ 49625 w 749141"/>
              <a:gd name="connsiteY91" fmla="*/ 58388 h 706183"/>
              <a:gd name="connsiteX92" fmla="*/ 40862 w 749141"/>
              <a:gd name="connsiteY92" fmla="*/ 64960 h 706183"/>
              <a:gd name="connsiteX93" fmla="*/ 38576 w 749141"/>
              <a:gd name="connsiteY93" fmla="*/ 77534 h 706183"/>
              <a:gd name="connsiteX94" fmla="*/ 29051 w 749141"/>
              <a:gd name="connsiteY94" fmla="*/ 75343 h 706183"/>
              <a:gd name="connsiteX95" fmla="*/ 22003 w 749141"/>
              <a:gd name="connsiteY95" fmla="*/ 81153 h 706183"/>
              <a:gd name="connsiteX96" fmla="*/ 9906 w 749141"/>
              <a:gd name="connsiteY96" fmla="*/ 72676 h 706183"/>
              <a:gd name="connsiteX97" fmla="*/ 0 w 749141"/>
              <a:gd name="connsiteY97" fmla="*/ 70295 h 706183"/>
              <a:gd name="connsiteX98" fmla="*/ 2381 w 749141"/>
              <a:gd name="connsiteY98" fmla="*/ 93059 h 706183"/>
              <a:gd name="connsiteX99" fmla="*/ 5905 w 749141"/>
              <a:gd name="connsiteY99" fmla="*/ 129731 h 706183"/>
              <a:gd name="connsiteX100" fmla="*/ 6286 w 749141"/>
              <a:gd name="connsiteY100" fmla="*/ 134588 h 706183"/>
              <a:gd name="connsiteX101" fmla="*/ 4858 w 749141"/>
              <a:gd name="connsiteY101" fmla="*/ 145161 h 706183"/>
              <a:gd name="connsiteX102" fmla="*/ 7620 w 749141"/>
              <a:gd name="connsiteY102" fmla="*/ 156401 h 706183"/>
              <a:gd name="connsiteX103" fmla="*/ 12287 w 749141"/>
              <a:gd name="connsiteY103" fmla="*/ 173546 h 706183"/>
              <a:gd name="connsiteX104" fmla="*/ 21526 w 749141"/>
              <a:gd name="connsiteY104" fmla="*/ 180023 h 706183"/>
              <a:gd name="connsiteX105" fmla="*/ 25527 w 749141"/>
              <a:gd name="connsiteY105" fmla="*/ 182118 h 706183"/>
              <a:gd name="connsiteX106" fmla="*/ 32671 w 749141"/>
              <a:gd name="connsiteY106" fmla="*/ 191167 h 706183"/>
              <a:gd name="connsiteX107" fmla="*/ 36100 w 749141"/>
              <a:gd name="connsiteY107" fmla="*/ 197358 h 706183"/>
              <a:gd name="connsiteX108" fmla="*/ 62198 w 749141"/>
              <a:gd name="connsiteY108" fmla="*/ 215170 h 706183"/>
              <a:gd name="connsiteX109" fmla="*/ 73533 w 749141"/>
              <a:gd name="connsiteY109" fmla="*/ 222218 h 706183"/>
              <a:gd name="connsiteX110" fmla="*/ 93440 w 749141"/>
              <a:gd name="connsiteY110" fmla="*/ 233077 h 706183"/>
              <a:gd name="connsiteX111" fmla="*/ 97822 w 749141"/>
              <a:gd name="connsiteY111" fmla="*/ 233934 h 706183"/>
              <a:gd name="connsiteX112" fmla="*/ 111823 w 749141"/>
              <a:gd name="connsiteY112" fmla="*/ 241459 h 706183"/>
              <a:gd name="connsiteX113" fmla="*/ 117062 w 749141"/>
              <a:gd name="connsiteY113" fmla="*/ 245269 h 706183"/>
              <a:gd name="connsiteX114" fmla="*/ 122492 w 749141"/>
              <a:gd name="connsiteY114" fmla="*/ 247555 h 706183"/>
              <a:gd name="connsiteX115" fmla="*/ 127540 w 749141"/>
              <a:gd name="connsiteY115" fmla="*/ 255556 h 706183"/>
              <a:gd name="connsiteX116" fmla="*/ 129730 w 749141"/>
              <a:gd name="connsiteY116" fmla="*/ 259175 h 706183"/>
              <a:gd name="connsiteX117" fmla="*/ 134302 w 749141"/>
              <a:gd name="connsiteY117" fmla="*/ 259080 h 706183"/>
              <a:gd name="connsiteX118" fmla="*/ 141922 w 749141"/>
              <a:gd name="connsiteY118" fmla="*/ 257747 h 706183"/>
              <a:gd name="connsiteX119" fmla="*/ 153257 w 749141"/>
              <a:gd name="connsiteY119" fmla="*/ 261842 h 706183"/>
              <a:gd name="connsiteX120" fmla="*/ 153638 w 749141"/>
              <a:gd name="connsiteY120" fmla="*/ 262414 h 706183"/>
              <a:gd name="connsiteX121" fmla="*/ 153352 w 749141"/>
              <a:gd name="connsiteY121" fmla="*/ 262700 h 706183"/>
              <a:gd name="connsiteX122" fmla="*/ 154400 w 749141"/>
              <a:gd name="connsiteY122" fmla="*/ 267748 h 706183"/>
              <a:gd name="connsiteX123" fmla="*/ 154781 w 749141"/>
              <a:gd name="connsiteY123" fmla="*/ 267272 h 706183"/>
              <a:gd name="connsiteX124" fmla="*/ 154400 w 749141"/>
              <a:gd name="connsiteY124" fmla="*/ 269653 h 706183"/>
              <a:gd name="connsiteX125" fmla="*/ 154305 w 749141"/>
              <a:gd name="connsiteY125" fmla="*/ 270224 h 706183"/>
              <a:gd name="connsiteX126" fmla="*/ 154115 w 749141"/>
              <a:gd name="connsiteY126" fmla="*/ 271463 h 706183"/>
              <a:gd name="connsiteX127" fmla="*/ 152971 w 749141"/>
              <a:gd name="connsiteY127" fmla="*/ 274320 h 706183"/>
              <a:gd name="connsiteX128" fmla="*/ 151638 w 749141"/>
              <a:gd name="connsiteY128" fmla="*/ 278225 h 706183"/>
              <a:gd name="connsiteX129" fmla="*/ 151257 w 749141"/>
              <a:gd name="connsiteY129" fmla="*/ 278035 h 706183"/>
              <a:gd name="connsiteX130" fmla="*/ 146113 w 749141"/>
              <a:gd name="connsiteY130" fmla="*/ 289179 h 706183"/>
              <a:gd name="connsiteX131" fmla="*/ 107537 w 749141"/>
              <a:gd name="connsiteY131" fmla="*/ 370904 h 706183"/>
              <a:gd name="connsiteX132" fmla="*/ 107537 w 749141"/>
              <a:gd name="connsiteY132" fmla="*/ 370904 h 706183"/>
              <a:gd name="connsiteX133" fmla="*/ 95726 w 749141"/>
              <a:gd name="connsiteY133" fmla="*/ 395764 h 706183"/>
              <a:gd name="connsiteX134" fmla="*/ 43529 w 749141"/>
              <a:gd name="connsiteY134" fmla="*/ 506825 h 706183"/>
              <a:gd name="connsiteX135" fmla="*/ 30290 w 749141"/>
              <a:gd name="connsiteY135" fmla="*/ 524161 h 706183"/>
              <a:gd name="connsiteX136" fmla="*/ 30956 w 749141"/>
              <a:gd name="connsiteY136" fmla="*/ 534448 h 706183"/>
              <a:gd name="connsiteX137" fmla="*/ 31528 w 749141"/>
              <a:gd name="connsiteY137" fmla="*/ 537401 h 706183"/>
              <a:gd name="connsiteX138" fmla="*/ 40957 w 749141"/>
              <a:gd name="connsiteY138" fmla="*/ 546545 h 706183"/>
              <a:gd name="connsiteX139" fmla="*/ 50578 w 749141"/>
              <a:gd name="connsiteY139" fmla="*/ 559118 h 706183"/>
              <a:gd name="connsiteX140" fmla="*/ 51054 w 749141"/>
              <a:gd name="connsiteY140" fmla="*/ 560165 h 706183"/>
              <a:gd name="connsiteX141" fmla="*/ 54483 w 749141"/>
              <a:gd name="connsiteY141" fmla="*/ 564928 h 706183"/>
              <a:gd name="connsiteX142" fmla="*/ 61055 w 749141"/>
              <a:gd name="connsiteY142" fmla="*/ 575596 h 706183"/>
              <a:gd name="connsiteX143" fmla="*/ 62770 w 749141"/>
              <a:gd name="connsiteY143" fmla="*/ 581311 h 706183"/>
              <a:gd name="connsiteX144" fmla="*/ 70961 w 749141"/>
              <a:gd name="connsiteY144" fmla="*/ 601980 h 706183"/>
              <a:gd name="connsiteX145" fmla="*/ 77248 w 749141"/>
              <a:gd name="connsiteY145" fmla="*/ 622935 h 706183"/>
              <a:gd name="connsiteX146" fmla="*/ 79629 w 749141"/>
              <a:gd name="connsiteY146" fmla="*/ 636175 h 706183"/>
              <a:gd name="connsiteX147" fmla="*/ 80581 w 749141"/>
              <a:gd name="connsiteY147" fmla="*/ 638556 h 706183"/>
              <a:gd name="connsiteX148" fmla="*/ 83153 w 749141"/>
              <a:gd name="connsiteY148" fmla="*/ 640747 h 706183"/>
              <a:gd name="connsiteX149" fmla="*/ 90678 w 749141"/>
              <a:gd name="connsiteY149" fmla="*/ 646271 h 706183"/>
              <a:gd name="connsiteX150" fmla="*/ 99536 w 749141"/>
              <a:gd name="connsiteY150" fmla="*/ 653415 h 706183"/>
              <a:gd name="connsiteX151" fmla="*/ 108394 w 749141"/>
              <a:gd name="connsiteY151" fmla="*/ 661130 h 706183"/>
              <a:gd name="connsiteX152" fmla="*/ 110680 w 749141"/>
              <a:gd name="connsiteY152" fmla="*/ 668465 h 706183"/>
              <a:gd name="connsiteX153" fmla="*/ 111919 w 749141"/>
              <a:gd name="connsiteY153" fmla="*/ 672941 h 706183"/>
              <a:gd name="connsiteX154" fmla="*/ 115633 w 749141"/>
              <a:gd name="connsiteY154" fmla="*/ 671417 h 706183"/>
              <a:gd name="connsiteX155" fmla="*/ 126206 w 749141"/>
              <a:gd name="connsiteY155" fmla="*/ 672560 h 706183"/>
              <a:gd name="connsiteX156" fmla="*/ 128016 w 749141"/>
              <a:gd name="connsiteY156" fmla="*/ 677037 h 706183"/>
              <a:gd name="connsiteX157" fmla="*/ 129730 w 749141"/>
              <a:gd name="connsiteY157" fmla="*/ 679990 h 706183"/>
              <a:gd name="connsiteX158" fmla="*/ 132112 w 749141"/>
              <a:gd name="connsiteY158" fmla="*/ 679609 h 706183"/>
              <a:gd name="connsiteX159" fmla="*/ 143256 w 749141"/>
              <a:gd name="connsiteY159" fmla="*/ 682466 h 706183"/>
              <a:gd name="connsiteX160" fmla="*/ 151828 w 749141"/>
              <a:gd name="connsiteY160" fmla="*/ 684181 h 706183"/>
              <a:gd name="connsiteX161" fmla="*/ 159925 w 749141"/>
              <a:gd name="connsiteY161" fmla="*/ 683990 h 706183"/>
              <a:gd name="connsiteX162" fmla="*/ 369475 w 749141"/>
              <a:gd name="connsiteY162" fmla="*/ 697325 h 706183"/>
              <a:gd name="connsiteX163" fmla="*/ 502348 w 749141"/>
              <a:gd name="connsiteY163" fmla="*/ 705898 h 706183"/>
              <a:gd name="connsiteX164" fmla="*/ 502348 w 749141"/>
              <a:gd name="connsiteY164" fmla="*/ 706184 h 706183"/>
              <a:gd name="connsiteX165" fmla="*/ 502920 w 749141"/>
              <a:gd name="connsiteY165" fmla="*/ 705041 h 706183"/>
              <a:gd name="connsiteX166" fmla="*/ 508444 w 749141"/>
              <a:gd name="connsiteY166" fmla="*/ 691706 h 706183"/>
              <a:gd name="connsiteX167" fmla="*/ 515398 w 749141"/>
              <a:gd name="connsiteY167" fmla="*/ 673894 h 706183"/>
              <a:gd name="connsiteX168" fmla="*/ 521113 w 749141"/>
              <a:gd name="connsiteY168" fmla="*/ 667036 h 706183"/>
              <a:gd name="connsiteX169" fmla="*/ 527590 w 749141"/>
              <a:gd name="connsiteY169" fmla="*/ 659035 h 706183"/>
              <a:gd name="connsiteX170" fmla="*/ 539115 w 749141"/>
              <a:gd name="connsiteY170" fmla="*/ 650748 h 706183"/>
              <a:gd name="connsiteX171" fmla="*/ 547973 w 749141"/>
              <a:gd name="connsiteY171" fmla="*/ 636080 h 706183"/>
              <a:gd name="connsiteX172" fmla="*/ 552355 w 749141"/>
              <a:gd name="connsiteY172" fmla="*/ 627793 h 706183"/>
              <a:gd name="connsiteX173" fmla="*/ 557593 w 749141"/>
              <a:gd name="connsiteY173" fmla="*/ 617411 h 706183"/>
              <a:gd name="connsiteX174" fmla="*/ 562737 w 749141"/>
              <a:gd name="connsiteY174" fmla="*/ 606647 h 706183"/>
              <a:gd name="connsiteX175" fmla="*/ 558832 w 749141"/>
              <a:gd name="connsiteY175" fmla="*/ 587026 h 706183"/>
              <a:gd name="connsiteX176" fmla="*/ 555117 w 749141"/>
              <a:gd name="connsiteY176" fmla="*/ 569976 h 706183"/>
              <a:gd name="connsiteX177" fmla="*/ 557403 w 749141"/>
              <a:gd name="connsiteY177" fmla="*/ 566547 h 706183"/>
              <a:gd name="connsiteX178" fmla="*/ 562356 w 749141"/>
              <a:gd name="connsiteY178" fmla="*/ 556355 h 706183"/>
              <a:gd name="connsiteX179" fmla="*/ 563118 w 749141"/>
              <a:gd name="connsiteY179" fmla="*/ 549212 h 706183"/>
              <a:gd name="connsiteX180" fmla="*/ 566833 w 749141"/>
              <a:gd name="connsiteY180" fmla="*/ 535019 h 706183"/>
              <a:gd name="connsiteX181" fmla="*/ 586454 w 749141"/>
              <a:gd name="connsiteY181" fmla="*/ 526542 h 706183"/>
              <a:gd name="connsiteX182" fmla="*/ 591598 w 749141"/>
              <a:gd name="connsiteY182" fmla="*/ 525304 h 706183"/>
              <a:gd name="connsiteX183" fmla="*/ 595217 w 749141"/>
              <a:gd name="connsiteY183" fmla="*/ 521208 h 706183"/>
              <a:gd name="connsiteX184" fmla="*/ 596932 w 749141"/>
              <a:gd name="connsiteY184" fmla="*/ 514255 h 706183"/>
              <a:gd name="connsiteX185" fmla="*/ 605504 w 749141"/>
              <a:gd name="connsiteY185" fmla="*/ 506921 h 706183"/>
              <a:gd name="connsiteX186" fmla="*/ 608171 w 749141"/>
              <a:gd name="connsiteY186" fmla="*/ 506635 h 706183"/>
              <a:gd name="connsiteX187" fmla="*/ 610076 w 749141"/>
              <a:gd name="connsiteY187" fmla="*/ 506158 h 706183"/>
              <a:gd name="connsiteX188" fmla="*/ 609314 w 749141"/>
              <a:gd name="connsiteY188" fmla="*/ 504635 h 706183"/>
              <a:gd name="connsiteX189" fmla="*/ 609314 w 749141"/>
              <a:gd name="connsiteY189" fmla="*/ 504539 h 706183"/>
              <a:gd name="connsiteX190" fmla="*/ 609600 w 749141"/>
              <a:gd name="connsiteY190" fmla="*/ 498062 h 706183"/>
              <a:gd name="connsiteX191" fmla="*/ 616077 w 749141"/>
              <a:gd name="connsiteY191" fmla="*/ 494252 h 706183"/>
              <a:gd name="connsiteX192" fmla="*/ 616934 w 749141"/>
              <a:gd name="connsiteY192" fmla="*/ 493776 h 706183"/>
              <a:gd name="connsiteX193" fmla="*/ 617410 w 749141"/>
              <a:gd name="connsiteY193" fmla="*/ 492919 h 706183"/>
              <a:gd name="connsiteX194" fmla="*/ 614934 w 749141"/>
              <a:gd name="connsiteY194" fmla="*/ 489014 h 706183"/>
              <a:gd name="connsiteX195" fmla="*/ 620839 w 749141"/>
              <a:gd name="connsiteY195" fmla="*/ 482918 h 706183"/>
              <a:gd name="connsiteX196" fmla="*/ 621887 w 749141"/>
              <a:gd name="connsiteY196" fmla="*/ 481870 h 706183"/>
              <a:gd name="connsiteX197" fmla="*/ 621411 w 749141"/>
              <a:gd name="connsiteY197" fmla="*/ 481394 h 706183"/>
              <a:gd name="connsiteX198" fmla="*/ 618458 w 749141"/>
              <a:gd name="connsiteY198" fmla="*/ 473678 h 706183"/>
              <a:gd name="connsiteX199" fmla="*/ 624935 w 749141"/>
              <a:gd name="connsiteY199" fmla="*/ 469297 h 706183"/>
              <a:gd name="connsiteX200" fmla="*/ 627031 w 749141"/>
              <a:gd name="connsiteY200" fmla="*/ 468535 h 706183"/>
              <a:gd name="connsiteX201" fmla="*/ 625793 w 749141"/>
              <a:gd name="connsiteY201" fmla="*/ 466154 h 706183"/>
              <a:gd name="connsiteX202" fmla="*/ 620363 w 749141"/>
              <a:gd name="connsiteY202" fmla="*/ 461962 h 706183"/>
              <a:gd name="connsiteX203" fmla="*/ 616553 w 749141"/>
              <a:gd name="connsiteY203" fmla="*/ 459200 h 706183"/>
              <a:gd name="connsiteX204" fmla="*/ 614934 w 749141"/>
              <a:gd name="connsiteY204" fmla="*/ 457200 h 706183"/>
              <a:gd name="connsiteX205" fmla="*/ 610838 w 749141"/>
              <a:gd name="connsiteY205" fmla="*/ 455200 h 706183"/>
              <a:gd name="connsiteX206" fmla="*/ 597218 w 749141"/>
              <a:gd name="connsiteY206" fmla="*/ 450152 h 706183"/>
              <a:gd name="connsiteX207" fmla="*/ 598742 w 749141"/>
              <a:gd name="connsiteY207" fmla="*/ 444627 h 706183"/>
              <a:gd name="connsiteX208" fmla="*/ 608171 w 749141"/>
              <a:gd name="connsiteY208" fmla="*/ 435197 h 706183"/>
              <a:gd name="connsiteX209" fmla="*/ 617982 w 749141"/>
              <a:gd name="connsiteY209" fmla="*/ 425291 h 706183"/>
              <a:gd name="connsiteX210" fmla="*/ 628841 w 749141"/>
              <a:gd name="connsiteY210" fmla="*/ 416909 h 706183"/>
              <a:gd name="connsiteX211" fmla="*/ 641128 w 749141"/>
              <a:gd name="connsiteY211" fmla="*/ 407289 h 706183"/>
              <a:gd name="connsiteX212" fmla="*/ 654748 w 749141"/>
              <a:gd name="connsiteY212" fmla="*/ 404432 h 706183"/>
              <a:gd name="connsiteX213" fmla="*/ 658939 w 749141"/>
              <a:gd name="connsiteY213" fmla="*/ 405098 h 706183"/>
              <a:gd name="connsiteX214" fmla="*/ 665797 w 749141"/>
              <a:gd name="connsiteY214" fmla="*/ 396812 h 706183"/>
              <a:gd name="connsiteX215" fmla="*/ 671513 w 749141"/>
              <a:gd name="connsiteY215" fmla="*/ 388620 h 706183"/>
              <a:gd name="connsiteX216" fmla="*/ 674656 w 749141"/>
              <a:gd name="connsiteY216" fmla="*/ 382334 h 706183"/>
              <a:gd name="connsiteX217" fmla="*/ 682562 w 749141"/>
              <a:gd name="connsiteY217" fmla="*/ 371666 h 706183"/>
              <a:gd name="connsiteX218" fmla="*/ 691705 w 749141"/>
              <a:gd name="connsiteY218" fmla="*/ 355473 h 706183"/>
              <a:gd name="connsiteX219" fmla="*/ 697325 w 749141"/>
              <a:gd name="connsiteY219" fmla="*/ 344234 h 706183"/>
              <a:gd name="connsiteX220" fmla="*/ 700278 w 749141"/>
              <a:gd name="connsiteY220" fmla="*/ 341757 h 706183"/>
              <a:gd name="connsiteX221" fmla="*/ 703231 w 749141"/>
              <a:gd name="connsiteY221" fmla="*/ 335280 h 706183"/>
              <a:gd name="connsiteX222" fmla="*/ 711803 w 749141"/>
              <a:gd name="connsiteY222" fmla="*/ 321659 h 706183"/>
              <a:gd name="connsiteX223" fmla="*/ 716471 w 749141"/>
              <a:gd name="connsiteY223" fmla="*/ 312325 h 706183"/>
              <a:gd name="connsiteX224" fmla="*/ 716375 w 749141"/>
              <a:gd name="connsiteY224" fmla="*/ 308991 h 706183"/>
              <a:gd name="connsiteX225" fmla="*/ 721423 w 749141"/>
              <a:gd name="connsiteY225" fmla="*/ 296228 h 706183"/>
              <a:gd name="connsiteX226" fmla="*/ 729901 w 749141"/>
              <a:gd name="connsiteY226" fmla="*/ 282607 h 706183"/>
              <a:gd name="connsiteX227" fmla="*/ 740569 w 749141"/>
              <a:gd name="connsiteY227" fmla="*/ 261842 h 706183"/>
              <a:gd name="connsiteX228" fmla="*/ 740188 w 749141"/>
              <a:gd name="connsiteY228" fmla="*/ 249841 h 706183"/>
              <a:gd name="connsiteX229" fmla="*/ 738378 w 749141"/>
              <a:gd name="connsiteY229" fmla="*/ 245936 h 706183"/>
              <a:gd name="connsiteX230" fmla="*/ 741426 w 749141"/>
              <a:gd name="connsiteY230" fmla="*/ 241459 h 706183"/>
              <a:gd name="connsiteX231" fmla="*/ 745141 w 749141"/>
              <a:gd name="connsiteY231" fmla="*/ 236030 h 706183"/>
              <a:gd name="connsiteX232" fmla="*/ 749141 w 749141"/>
              <a:gd name="connsiteY232" fmla="*/ 218980 h 706183"/>
              <a:gd name="connsiteX233" fmla="*/ 740569 w 749141"/>
              <a:gd name="connsiteY233" fmla="*/ 217646 h 7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749141" h="706183">
                <a:moveTo>
                  <a:pt x="740569" y="217646"/>
                </a:moveTo>
                <a:cubicBezTo>
                  <a:pt x="735901" y="217456"/>
                  <a:pt x="738473" y="210788"/>
                  <a:pt x="735235" y="209741"/>
                </a:cubicBezTo>
                <a:cubicBezTo>
                  <a:pt x="731996" y="208693"/>
                  <a:pt x="728567" y="203930"/>
                  <a:pt x="724948" y="203073"/>
                </a:cubicBezTo>
                <a:cubicBezTo>
                  <a:pt x="721328" y="202216"/>
                  <a:pt x="719138" y="205264"/>
                  <a:pt x="714661" y="204788"/>
                </a:cubicBezTo>
                <a:cubicBezTo>
                  <a:pt x="710184" y="204311"/>
                  <a:pt x="712756" y="201359"/>
                  <a:pt x="708184" y="200978"/>
                </a:cubicBezTo>
                <a:cubicBezTo>
                  <a:pt x="703517" y="200597"/>
                  <a:pt x="704755" y="199263"/>
                  <a:pt x="701707" y="194786"/>
                </a:cubicBezTo>
                <a:cubicBezTo>
                  <a:pt x="698659" y="190310"/>
                  <a:pt x="695516" y="192405"/>
                  <a:pt x="693325" y="194596"/>
                </a:cubicBezTo>
                <a:cubicBezTo>
                  <a:pt x="691134" y="196787"/>
                  <a:pt x="689705" y="200978"/>
                  <a:pt x="686848" y="198691"/>
                </a:cubicBezTo>
                <a:cubicBezTo>
                  <a:pt x="683895" y="196501"/>
                  <a:pt x="683228" y="192691"/>
                  <a:pt x="680847" y="194882"/>
                </a:cubicBezTo>
                <a:cubicBezTo>
                  <a:pt x="678466" y="197072"/>
                  <a:pt x="678466" y="198787"/>
                  <a:pt x="673798" y="199549"/>
                </a:cubicBezTo>
                <a:cubicBezTo>
                  <a:pt x="669131" y="200216"/>
                  <a:pt x="672560" y="194786"/>
                  <a:pt x="667988" y="192881"/>
                </a:cubicBezTo>
                <a:cubicBezTo>
                  <a:pt x="663321" y="190976"/>
                  <a:pt x="663321" y="198691"/>
                  <a:pt x="659797" y="199549"/>
                </a:cubicBezTo>
                <a:cubicBezTo>
                  <a:pt x="659797" y="199549"/>
                  <a:pt x="657416" y="198977"/>
                  <a:pt x="654463" y="197930"/>
                </a:cubicBezTo>
                <a:cubicBezTo>
                  <a:pt x="653796" y="197263"/>
                  <a:pt x="653129" y="196691"/>
                  <a:pt x="652558" y="195548"/>
                </a:cubicBezTo>
                <a:cubicBezTo>
                  <a:pt x="651605" y="193834"/>
                  <a:pt x="650843" y="194596"/>
                  <a:pt x="650176" y="196120"/>
                </a:cubicBezTo>
                <a:cubicBezTo>
                  <a:pt x="645795" y="194024"/>
                  <a:pt x="641509" y="190881"/>
                  <a:pt x="641509" y="186500"/>
                </a:cubicBezTo>
                <a:cubicBezTo>
                  <a:pt x="641509" y="182880"/>
                  <a:pt x="638366" y="179261"/>
                  <a:pt x="634651" y="176213"/>
                </a:cubicBezTo>
                <a:cubicBezTo>
                  <a:pt x="634841" y="175451"/>
                  <a:pt x="634841" y="174689"/>
                  <a:pt x="634270" y="173736"/>
                </a:cubicBezTo>
                <a:cubicBezTo>
                  <a:pt x="632174" y="170498"/>
                  <a:pt x="630269" y="170212"/>
                  <a:pt x="622649" y="168592"/>
                </a:cubicBezTo>
                <a:lnTo>
                  <a:pt x="577120" y="156115"/>
                </a:lnTo>
                <a:cubicBezTo>
                  <a:pt x="576358" y="154019"/>
                  <a:pt x="573786" y="153924"/>
                  <a:pt x="571786" y="153353"/>
                </a:cubicBezTo>
                <a:lnTo>
                  <a:pt x="570547" y="152686"/>
                </a:lnTo>
                <a:cubicBezTo>
                  <a:pt x="570167" y="152400"/>
                  <a:pt x="569690" y="152305"/>
                  <a:pt x="569500" y="151924"/>
                </a:cubicBezTo>
                <a:cubicBezTo>
                  <a:pt x="568071" y="149447"/>
                  <a:pt x="567118" y="148400"/>
                  <a:pt x="563309" y="148971"/>
                </a:cubicBezTo>
                <a:cubicBezTo>
                  <a:pt x="563309" y="148971"/>
                  <a:pt x="570071" y="149924"/>
                  <a:pt x="560927" y="139160"/>
                </a:cubicBezTo>
                <a:cubicBezTo>
                  <a:pt x="561213" y="137732"/>
                  <a:pt x="560356" y="136970"/>
                  <a:pt x="559022" y="136398"/>
                </a:cubicBezTo>
                <a:cubicBezTo>
                  <a:pt x="552736" y="127445"/>
                  <a:pt x="554164" y="121825"/>
                  <a:pt x="546259" y="113443"/>
                </a:cubicBezTo>
                <a:cubicBezTo>
                  <a:pt x="543973" y="111062"/>
                  <a:pt x="540830" y="108776"/>
                  <a:pt x="537496" y="106871"/>
                </a:cubicBezTo>
                <a:cubicBezTo>
                  <a:pt x="537591" y="105918"/>
                  <a:pt x="537686" y="105061"/>
                  <a:pt x="537591" y="104108"/>
                </a:cubicBezTo>
                <a:cubicBezTo>
                  <a:pt x="537210" y="101060"/>
                  <a:pt x="533209" y="102489"/>
                  <a:pt x="529590" y="102870"/>
                </a:cubicBezTo>
                <a:cubicBezTo>
                  <a:pt x="528161" y="102203"/>
                  <a:pt x="526733" y="101632"/>
                  <a:pt x="525494" y="101156"/>
                </a:cubicBezTo>
                <a:cubicBezTo>
                  <a:pt x="526256" y="100489"/>
                  <a:pt x="527876" y="99822"/>
                  <a:pt x="529780" y="98965"/>
                </a:cubicBezTo>
                <a:cubicBezTo>
                  <a:pt x="524256" y="98393"/>
                  <a:pt x="519303" y="98012"/>
                  <a:pt x="516541" y="97822"/>
                </a:cubicBezTo>
                <a:cubicBezTo>
                  <a:pt x="516446" y="97822"/>
                  <a:pt x="516446" y="97917"/>
                  <a:pt x="516446" y="97917"/>
                </a:cubicBezTo>
                <a:cubicBezTo>
                  <a:pt x="511588" y="97727"/>
                  <a:pt x="506254" y="97631"/>
                  <a:pt x="502444" y="98393"/>
                </a:cubicBezTo>
                <a:cubicBezTo>
                  <a:pt x="498443" y="99251"/>
                  <a:pt x="497110" y="102965"/>
                  <a:pt x="495300" y="108966"/>
                </a:cubicBezTo>
                <a:cubicBezTo>
                  <a:pt x="494633" y="111062"/>
                  <a:pt x="494062" y="113157"/>
                  <a:pt x="493205" y="115157"/>
                </a:cubicBezTo>
                <a:cubicBezTo>
                  <a:pt x="489775" y="123158"/>
                  <a:pt x="482060" y="128778"/>
                  <a:pt x="474535" y="128778"/>
                </a:cubicBezTo>
                <a:cubicBezTo>
                  <a:pt x="468725" y="128778"/>
                  <a:pt x="459200" y="140684"/>
                  <a:pt x="452818" y="148495"/>
                </a:cubicBezTo>
                <a:cubicBezTo>
                  <a:pt x="450151" y="151829"/>
                  <a:pt x="447866" y="154686"/>
                  <a:pt x="445960" y="156496"/>
                </a:cubicBezTo>
                <a:cubicBezTo>
                  <a:pt x="444246" y="158306"/>
                  <a:pt x="442627" y="160211"/>
                  <a:pt x="441008" y="162401"/>
                </a:cubicBezTo>
                <a:cubicBezTo>
                  <a:pt x="438721" y="164021"/>
                  <a:pt x="437197" y="167259"/>
                  <a:pt x="437483" y="167450"/>
                </a:cubicBezTo>
                <a:cubicBezTo>
                  <a:pt x="434721" y="171450"/>
                  <a:pt x="431863" y="175546"/>
                  <a:pt x="428434" y="178975"/>
                </a:cubicBezTo>
                <a:cubicBezTo>
                  <a:pt x="425577" y="181832"/>
                  <a:pt x="425767" y="185547"/>
                  <a:pt x="425863" y="189929"/>
                </a:cubicBezTo>
                <a:cubicBezTo>
                  <a:pt x="425958" y="193739"/>
                  <a:pt x="426148" y="198120"/>
                  <a:pt x="423958" y="202025"/>
                </a:cubicBezTo>
                <a:cubicBezTo>
                  <a:pt x="423481" y="202787"/>
                  <a:pt x="423958" y="203454"/>
                  <a:pt x="424815" y="204026"/>
                </a:cubicBezTo>
                <a:lnTo>
                  <a:pt x="421958" y="206978"/>
                </a:lnTo>
                <a:cubicBezTo>
                  <a:pt x="416528" y="206883"/>
                  <a:pt x="403860" y="205168"/>
                  <a:pt x="401384" y="205168"/>
                </a:cubicBezTo>
                <a:cubicBezTo>
                  <a:pt x="393383" y="205168"/>
                  <a:pt x="388239" y="199358"/>
                  <a:pt x="384143" y="194691"/>
                </a:cubicBezTo>
                <a:cubicBezTo>
                  <a:pt x="383096" y="193548"/>
                  <a:pt x="382238" y="192500"/>
                  <a:pt x="381286" y="191548"/>
                </a:cubicBezTo>
                <a:cubicBezTo>
                  <a:pt x="376047" y="186309"/>
                  <a:pt x="375475" y="185642"/>
                  <a:pt x="372904" y="177927"/>
                </a:cubicBezTo>
                <a:cubicBezTo>
                  <a:pt x="371951" y="175260"/>
                  <a:pt x="371094" y="173546"/>
                  <a:pt x="370332" y="171926"/>
                </a:cubicBezTo>
                <a:cubicBezTo>
                  <a:pt x="368998" y="169355"/>
                  <a:pt x="367951" y="167164"/>
                  <a:pt x="367951" y="162878"/>
                </a:cubicBezTo>
                <a:cubicBezTo>
                  <a:pt x="367951" y="160115"/>
                  <a:pt x="363950" y="156972"/>
                  <a:pt x="359759" y="153734"/>
                </a:cubicBezTo>
                <a:cubicBezTo>
                  <a:pt x="357188" y="151733"/>
                  <a:pt x="354520" y="149638"/>
                  <a:pt x="352044" y="147257"/>
                </a:cubicBezTo>
                <a:cubicBezTo>
                  <a:pt x="347377" y="142589"/>
                  <a:pt x="346996" y="138208"/>
                  <a:pt x="346615" y="133922"/>
                </a:cubicBezTo>
                <a:cubicBezTo>
                  <a:pt x="346329" y="131159"/>
                  <a:pt x="346138" y="128207"/>
                  <a:pt x="344615" y="124873"/>
                </a:cubicBezTo>
                <a:cubicBezTo>
                  <a:pt x="340328" y="115538"/>
                  <a:pt x="339090" y="109823"/>
                  <a:pt x="339090" y="100203"/>
                </a:cubicBezTo>
                <a:cubicBezTo>
                  <a:pt x="339090" y="96965"/>
                  <a:pt x="339090" y="94869"/>
                  <a:pt x="338709" y="94012"/>
                </a:cubicBezTo>
                <a:cubicBezTo>
                  <a:pt x="338423" y="93440"/>
                  <a:pt x="337280" y="92869"/>
                  <a:pt x="334994" y="91631"/>
                </a:cubicBezTo>
                <a:cubicBezTo>
                  <a:pt x="334042" y="91154"/>
                  <a:pt x="332899" y="90583"/>
                  <a:pt x="331470" y="89821"/>
                </a:cubicBezTo>
                <a:cubicBezTo>
                  <a:pt x="321945" y="84582"/>
                  <a:pt x="321945" y="80010"/>
                  <a:pt x="321945" y="72485"/>
                </a:cubicBezTo>
                <a:cubicBezTo>
                  <a:pt x="321945" y="71819"/>
                  <a:pt x="321945" y="71152"/>
                  <a:pt x="321945" y="70485"/>
                </a:cubicBezTo>
                <a:cubicBezTo>
                  <a:pt x="321945" y="65056"/>
                  <a:pt x="319183" y="62675"/>
                  <a:pt x="314706" y="58865"/>
                </a:cubicBezTo>
                <a:cubicBezTo>
                  <a:pt x="313087" y="57436"/>
                  <a:pt x="311182" y="55912"/>
                  <a:pt x="309277" y="54007"/>
                </a:cubicBezTo>
                <a:cubicBezTo>
                  <a:pt x="304895" y="49625"/>
                  <a:pt x="299847" y="50292"/>
                  <a:pt x="294513" y="50959"/>
                </a:cubicBezTo>
                <a:cubicBezTo>
                  <a:pt x="292608" y="51245"/>
                  <a:pt x="290608" y="51530"/>
                  <a:pt x="288703" y="51530"/>
                </a:cubicBezTo>
                <a:cubicBezTo>
                  <a:pt x="282702" y="51530"/>
                  <a:pt x="278606" y="46292"/>
                  <a:pt x="274225" y="40767"/>
                </a:cubicBezTo>
                <a:cubicBezTo>
                  <a:pt x="272415" y="38481"/>
                  <a:pt x="270605" y="36100"/>
                  <a:pt x="268605" y="34195"/>
                </a:cubicBezTo>
                <a:cubicBezTo>
                  <a:pt x="265367" y="30956"/>
                  <a:pt x="262223" y="31718"/>
                  <a:pt x="256984" y="33338"/>
                </a:cubicBezTo>
                <a:cubicBezTo>
                  <a:pt x="254413" y="34100"/>
                  <a:pt x="251650" y="34957"/>
                  <a:pt x="248793" y="34957"/>
                </a:cubicBezTo>
                <a:cubicBezTo>
                  <a:pt x="246793" y="34957"/>
                  <a:pt x="244983" y="34195"/>
                  <a:pt x="243745" y="32861"/>
                </a:cubicBezTo>
                <a:cubicBezTo>
                  <a:pt x="240506" y="29432"/>
                  <a:pt x="240887" y="22860"/>
                  <a:pt x="241173" y="16478"/>
                </a:cubicBezTo>
                <a:cubicBezTo>
                  <a:pt x="241268" y="14764"/>
                  <a:pt x="241363" y="13049"/>
                  <a:pt x="241363" y="11621"/>
                </a:cubicBezTo>
                <a:cubicBezTo>
                  <a:pt x="241363" y="8192"/>
                  <a:pt x="241744" y="4096"/>
                  <a:pt x="242221" y="0"/>
                </a:cubicBezTo>
                <a:cubicBezTo>
                  <a:pt x="240697" y="381"/>
                  <a:pt x="239077" y="1334"/>
                  <a:pt x="236601" y="1429"/>
                </a:cubicBezTo>
                <a:cubicBezTo>
                  <a:pt x="231457" y="1524"/>
                  <a:pt x="228981" y="3239"/>
                  <a:pt x="223361" y="7048"/>
                </a:cubicBezTo>
                <a:cubicBezTo>
                  <a:pt x="217646" y="10954"/>
                  <a:pt x="212884" y="9144"/>
                  <a:pt x="210502" y="9144"/>
                </a:cubicBezTo>
                <a:cubicBezTo>
                  <a:pt x="208121" y="9144"/>
                  <a:pt x="204597" y="13145"/>
                  <a:pt x="198215" y="9144"/>
                </a:cubicBezTo>
                <a:cubicBezTo>
                  <a:pt x="191738" y="5144"/>
                  <a:pt x="190024" y="4096"/>
                  <a:pt x="186595" y="6572"/>
                </a:cubicBezTo>
                <a:cubicBezTo>
                  <a:pt x="183261" y="9049"/>
                  <a:pt x="179261" y="13526"/>
                  <a:pt x="178784" y="19145"/>
                </a:cubicBezTo>
                <a:cubicBezTo>
                  <a:pt x="178308" y="24765"/>
                  <a:pt x="189167" y="27337"/>
                  <a:pt x="191643" y="32480"/>
                </a:cubicBezTo>
                <a:cubicBezTo>
                  <a:pt x="194119" y="37624"/>
                  <a:pt x="187928" y="43815"/>
                  <a:pt x="182023" y="43244"/>
                </a:cubicBezTo>
                <a:cubicBezTo>
                  <a:pt x="176117" y="42767"/>
                  <a:pt x="170212" y="39815"/>
                  <a:pt x="163544" y="37433"/>
                </a:cubicBezTo>
                <a:cubicBezTo>
                  <a:pt x="156877" y="35147"/>
                  <a:pt x="146971" y="37814"/>
                  <a:pt x="141446" y="39719"/>
                </a:cubicBezTo>
                <a:cubicBezTo>
                  <a:pt x="135922" y="41624"/>
                  <a:pt x="128683" y="37624"/>
                  <a:pt x="123920" y="35052"/>
                </a:cubicBezTo>
                <a:cubicBezTo>
                  <a:pt x="119158" y="32480"/>
                  <a:pt x="113919" y="34290"/>
                  <a:pt x="107442" y="34671"/>
                </a:cubicBezTo>
                <a:cubicBezTo>
                  <a:pt x="100965" y="35052"/>
                  <a:pt x="100965" y="42005"/>
                  <a:pt x="97060" y="48197"/>
                </a:cubicBezTo>
                <a:cubicBezTo>
                  <a:pt x="93059" y="54388"/>
                  <a:pt x="84868" y="51816"/>
                  <a:pt x="81343" y="51816"/>
                </a:cubicBezTo>
                <a:cubicBezTo>
                  <a:pt x="77819" y="51816"/>
                  <a:pt x="71818" y="53245"/>
                  <a:pt x="69437" y="56864"/>
                </a:cubicBezTo>
                <a:cubicBezTo>
                  <a:pt x="66961" y="60484"/>
                  <a:pt x="65056" y="62389"/>
                  <a:pt x="61436" y="59817"/>
                </a:cubicBezTo>
                <a:cubicBezTo>
                  <a:pt x="57817" y="57245"/>
                  <a:pt x="51435" y="56102"/>
                  <a:pt x="49625" y="58388"/>
                </a:cubicBezTo>
                <a:cubicBezTo>
                  <a:pt x="47815" y="60674"/>
                  <a:pt x="44767" y="62484"/>
                  <a:pt x="40862" y="64960"/>
                </a:cubicBezTo>
                <a:cubicBezTo>
                  <a:pt x="37052" y="67437"/>
                  <a:pt x="40386" y="73057"/>
                  <a:pt x="38576" y="77534"/>
                </a:cubicBezTo>
                <a:cubicBezTo>
                  <a:pt x="36767" y="82010"/>
                  <a:pt x="35052" y="77629"/>
                  <a:pt x="29051" y="75343"/>
                </a:cubicBezTo>
                <a:cubicBezTo>
                  <a:pt x="23050" y="73057"/>
                  <a:pt x="27146" y="80105"/>
                  <a:pt x="22003" y="81153"/>
                </a:cubicBezTo>
                <a:cubicBezTo>
                  <a:pt x="16859" y="82201"/>
                  <a:pt x="13811" y="76676"/>
                  <a:pt x="9906" y="72676"/>
                </a:cubicBezTo>
                <a:cubicBezTo>
                  <a:pt x="7144" y="69818"/>
                  <a:pt x="3905" y="70390"/>
                  <a:pt x="0" y="70295"/>
                </a:cubicBezTo>
                <a:cubicBezTo>
                  <a:pt x="762" y="77438"/>
                  <a:pt x="1619" y="85439"/>
                  <a:pt x="2381" y="93059"/>
                </a:cubicBezTo>
                <a:cubicBezTo>
                  <a:pt x="4286" y="111157"/>
                  <a:pt x="5905" y="126778"/>
                  <a:pt x="5905" y="129731"/>
                </a:cubicBezTo>
                <a:cubicBezTo>
                  <a:pt x="5905" y="131540"/>
                  <a:pt x="6096" y="133064"/>
                  <a:pt x="6286" y="134588"/>
                </a:cubicBezTo>
                <a:cubicBezTo>
                  <a:pt x="6667" y="138017"/>
                  <a:pt x="7144" y="141161"/>
                  <a:pt x="4858" y="145161"/>
                </a:cubicBezTo>
                <a:cubicBezTo>
                  <a:pt x="2857" y="148590"/>
                  <a:pt x="5048" y="153162"/>
                  <a:pt x="7620" y="156401"/>
                </a:cubicBezTo>
                <a:cubicBezTo>
                  <a:pt x="12097" y="161925"/>
                  <a:pt x="12287" y="172307"/>
                  <a:pt x="12287" y="173546"/>
                </a:cubicBezTo>
                <a:cubicBezTo>
                  <a:pt x="12287" y="175355"/>
                  <a:pt x="18288" y="178403"/>
                  <a:pt x="21526" y="180023"/>
                </a:cubicBezTo>
                <a:cubicBezTo>
                  <a:pt x="22955" y="180689"/>
                  <a:pt x="24289" y="181356"/>
                  <a:pt x="25527" y="182118"/>
                </a:cubicBezTo>
                <a:cubicBezTo>
                  <a:pt x="29527" y="184404"/>
                  <a:pt x="31051" y="187642"/>
                  <a:pt x="32671" y="191167"/>
                </a:cubicBezTo>
                <a:cubicBezTo>
                  <a:pt x="33623" y="193167"/>
                  <a:pt x="34576" y="195167"/>
                  <a:pt x="36100" y="197358"/>
                </a:cubicBezTo>
                <a:cubicBezTo>
                  <a:pt x="40100" y="202978"/>
                  <a:pt x="52864" y="210026"/>
                  <a:pt x="62198" y="215170"/>
                </a:cubicBezTo>
                <a:cubicBezTo>
                  <a:pt x="65627" y="217075"/>
                  <a:pt x="69437" y="219551"/>
                  <a:pt x="73533" y="222218"/>
                </a:cubicBezTo>
                <a:cubicBezTo>
                  <a:pt x="80581" y="226790"/>
                  <a:pt x="88678" y="232029"/>
                  <a:pt x="93440" y="233077"/>
                </a:cubicBezTo>
                <a:cubicBezTo>
                  <a:pt x="94964" y="233363"/>
                  <a:pt x="96393" y="233648"/>
                  <a:pt x="97822" y="233934"/>
                </a:cubicBezTo>
                <a:cubicBezTo>
                  <a:pt x="104203" y="235077"/>
                  <a:pt x="109633" y="236030"/>
                  <a:pt x="111823" y="241459"/>
                </a:cubicBezTo>
                <a:cubicBezTo>
                  <a:pt x="112681" y="243650"/>
                  <a:pt x="113824" y="244126"/>
                  <a:pt x="117062" y="245269"/>
                </a:cubicBezTo>
                <a:cubicBezTo>
                  <a:pt x="118681" y="245840"/>
                  <a:pt x="120396" y="246412"/>
                  <a:pt x="122492" y="247555"/>
                </a:cubicBezTo>
                <a:cubicBezTo>
                  <a:pt x="126397" y="249650"/>
                  <a:pt x="127063" y="253079"/>
                  <a:pt x="127540" y="255556"/>
                </a:cubicBezTo>
                <a:cubicBezTo>
                  <a:pt x="128016" y="258128"/>
                  <a:pt x="128302" y="258794"/>
                  <a:pt x="129730" y="259175"/>
                </a:cubicBezTo>
                <a:cubicBezTo>
                  <a:pt x="132207" y="259842"/>
                  <a:pt x="132874" y="259652"/>
                  <a:pt x="134302" y="259080"/>
                </a:cubicBezTo>
                <a:cubicBezTo>
                  <a:pt x="135826" y="258509"/>
                  <a:pt x="137827" y="257747"/>
                  <a:pt x="141922" y="257747"/>
                </a:cubicBezTo>
                <a:cubicBezTo>
                  <a:pt x="147542" y="257747"/>
                  <a:pt x="151257" y="259080"/>
                  <a:pt x="153257" y="261842"/>
                </a:cubicBezTo>
                <a:cubicBezTo>
                  <a:pt x="153352" y="262033"/>
                  <a:pt x="153543" y="262223"/>
                  <a:pt x="153638" y="262414"/>
                </a:cubicBezTo>
                <a:cubicBezTo>
                  <a:pt x="153543" y="262509"/>
                  <a:pt x="153448" y="262604"/>
                  <a:pt x="153352" y="262700"/>
                </a:cubicBezTo>
                <a:cubicBezTo>
                  <a:pt x="154019" y="263652"/>
                  <a:pt x="154400" y="265367"/>
                  <a:pt x="154400" y="267748"/>
                </a:cubicBezTo>
                <a:cubicBezTo>
                  <a:pt x="154495" y="267653"/>
                  <a:pt x="154686" y="267462"/>
                  <a:pt x="154781" y="267272"/>
                </a:cubicBezTo>
                <a:cubicBezTo>
                  <a:pt x="154781" y="268034"/>
                  <a:pt x="154495" y="268891"/>
                  <a:pt x="154400" y="269653"/>
                </a:cubicBezTo>
                <a:cubicBezTo>
                  <a:pt x="154400" y="269843"/>
                  <a:pt x="154305" y="270034"/>
                  <a:pt x="154305" y="270224"/>
                </a:cubicBezTo>
                <a:cubicBezTo>
                  <a:pt x="154210" y="270701"/>
                  <a:pt x="154210" y="270986"/>
                  <a:pt x="154115" y="271463"/>
                </a:cubicBezTo>
                <a:cubicBezTo>
                  <a:pt x="154019" y="271939"/>
                  <a:pt x="153543" y="272891"/>
                  <a:pt x="152971" y="274320"/>
                </a:cubicBezTo>
                <a:cubicBezTo>
                  <a:pt x="152495" y="275654"/>
                  <a:pt x="152400" y="276606"/>
                  <a:pt x="151638" y="278225"/>
                </a:cubicBezTo>
                <a:lnTo>
                  <a:pt x="151257" y="278035"/>
                </a:lnTo>
                <a:cubicBezTo>
                  <a:pt x="150019" y="280892"/>
                  <a:pt x="148209" y="284702"/>
                  <a:pt x="146113" y="289179"/>
                </a:cubicBezTo>
                <a:lnTo>
                  <a:pt x="107537" y="370904"/>
                </a:lnTo>
                <a:lnTo>
                  <a:pt x="107537" y="370904"/>
                </a:lnTo>
                <a:cubicBezTo>
                  <a:pt x="103822" y="378809"/>
                  <a:pt x="99917" y="387096"/>
                  <a:pt x="95726" y="395764"/>
                </a:cubicBezTo>
                <a:cubicBezTo>
                  <a:pt x="70771" y="448342"/>
                  <a:pt x="44863" y="502729"/>
                  <a:pt x="43529" y="506825"/>
                </a:cubicBezTo>
                <a:cubicBezTo>
                  <a:pt x="40481" y="515493"/>
                  <a:pt x="35623" y="521970"/>
                  <a:pt x="30290" y="524161"/>
                </a:cubicBezTo>
                <a:cubicBezTo>
                  <a:pt x="29718" y="524732"/>
                  <a:pt x="29432" y="527018"/>
                  <a:pt x="30956" y="534448"/>
                </a:cubicBezTo>
                <a:cubicBezTo>
                  <a:pt x="31242" y="535686"/>
                  <a:pt x="31432" y="536639"/>
                  <a:pt x="31528" y="537401"/>
                </a:cubicBezTo>
                <a:cubicBezTo>
                  <a:pt x="31718" y="538925"/>
                  <a:pt x="36481" y="544163"/>
                  <a:pt x="40957" y="546545"/>
                </a:cubicBezTo>
                <a:cubicBezTo>
                  <a:pt x="45720" y="549116"/>
                  <a:pt x="48577" y="554831"/>
                  <a:pt x="50578" y="559118"/>
                </a:cubicBezTo>
                <a:cubicBezTo>
                  <a:pt x="50768" y="559499"/>
                  <a:pt x="50959" y="559784"/>
                  <a:pt x="51054" y="560165"/>
                </a:cubicBezTo>
                <a:cubicBezTo>
                  <a:pt x="51721" y="561499"/>
                  <a:pt x="53054" y="563213"/>
                  <a:pt x="54483" y="564928"/>
                </a:cubicBezTo>
                <a:cubicBezTo>
                  <a:pt x="56864" y="567976"/>
                  <a:pt x="59626" y="571500"/>
                  <a:pt x="61055" y="575596"/>
                </a:cubicBezTo>
                <a:cubicBezTo>
                  <a:pt x="61531" y="577025"/>
                  <a:pt x="62103" y="579025"/>
                  <a:pt x="62770" y="581311"/>
                </a:cubicBezTo>
                <a:cubicBezTo>
                  <a:pt x="64484" y="587312"/>
                  <a:pt x="68008" y="599885"/>
                  <a:pt x="70961" y="601980"/>
                </a:cubicBezTo>
                <a:cubicBezTo>
                  <a:pt x="76867" y="606171"/>
                  <a:pt x="79915" y="616363"/>
                  <a:pt x="77248" y="622935"/>
                </a:cubicBezTo>
                <a:cubicBezTo>
                  <a:pt x="75628" y="626745"/>
                  <a:pt x="78010" y="632174"/>
                  <a:pt x="79629" y="636175"/>
                </a:cubicBezTo>
                <a:cubicBezTo>
                  <a:pt x="80010" y="637032"/>
                  <a:pt x="80296" y="637794"/>
                  <a:pt x="80581" y="638556"/>
                </a:cubicBezTo>
                <a:cubicBezTo>
                  <a:pt x="80963" y="639699"/>
                  <a:pt x="81439" y="639985"/>
                  <a:pt x="83153" y="640747"/>
                </a:cubicBezTo>
                <a:cubicBezTo>
                  <a:pt x="85058" y="641604"/>
                  <a:pt x="87725" y="642747"/>
                  <a:pt x="90678" y="646271"/>
                </a:cubicBezTo>
                <a:cubicBezTo>
                  <a:pt x="92869" y="648938"/>
                  <a:pt x="96298" y="651224"/>
                  <a:pt x="99536" y="653415"/>
                </a:cubicBezTo>
                <a:cubicBezTo>
                  <a:pt x="103251" y="655892"/>
                  <a:pt x="106775" y="658178"/>
                  <a:pt x="108394" y="661130"/>
                </a:cubicBezTo>
                <a:cubicBezTo>
                  <a:pt x="109633" y="663321"/>
                  <a:pt x="110204" y="666083"/>
                  <a:pt x="110680" y="668465"/>
                </a:cubicBezTo>
                <a:cubicBezTo>
                  <a:pt x="110966" y="669893"/>
                  <a:pt x="111442" y="672275"/>
                  <a:pt x="111919" y="672941"/>
                </a:cubicBezTo>
                <a:cubicBezTo>
                  <a:pt x="112967" y="672751"/>
                  <a:pt x="114395" y="672084"/>
                  <a:pt x="115633" y="671417"/>
                </a:cubicBezTo>
                <a:cubicBezTo>
                  <a:pt x="118396" y="670084"/>
                  <a:pt x="123539" y="667512"/>
                  <a:pt x="126206" y="672560"/>
                </a:cubicBezTo>
                <a:cubicBezTo>
                  <a:pt x="127063" y="674180"/>
                  <a:pt x="127540" y="675704"/>
                  <a:pt x="128016" y="677037"/>
                </a:cubicBezTo>
                <a:cubicBezTo>
                  <a:pt x="128968" y="679990"/>
                  <a:pt x="129254" y="679990"/>
                  <a:pt x="129730" y="679990"/>
                </a:cubicBezTo>
                <a:cubicBezTo>
                  <a:pt x="130492" y="679895"/>
                  <a:pt x="131350" y="679799"/>
                  <a:pt x="132112" y="679609"/>
                </a:cubicBezTo>
                <a:cubicBezTo>
                  <a:pt x="135350" y="679037"/>
                  <a:pt x="139446" y="678275"/>
                  <a:pt x="143256" y="682466"/>
                </a:cubicBezTo>
                <a:cubicBezTo>
                  <a:pt x="145066" y="684467"/>
                  <a:pt x="146113" y="684467"/>
                  <a:pt x="151828" y="684181"/>
                </a:cubicBezTo>
                <a:cubicBezTo>
                  <a:pt x="153924" y="684086"/>
                  <a:pt x="156591" y="683990"/>
                  <a:pt x="159925" y="683990"/>
                </a:cubicBezTo>
                <a:cubicBezTo>
                  <a:pt x="166973" y="683990"/>
                  <a:pt x="274511" y="691039"/>
                  <a:pt x="369475" y="697325"/>
                </a:cubicBezTo>
                <a:cubicBezTo>
                  <a:pt x="436340" y="701707"/>
                  <a:pt x="499586" y="705898"/>
                  <a:pt x="502348" y="705898"/>
                </a:cubicBezTo>
                <a:lnTo>
                  <a:pt x="502348" y="706184"/>
                </a:lnTo>
                <a:cubicBezTo>
                  <a:pt x="502539" y="705803"/>
                  <a:pt x="502730" y="705422"/>
                  <a:pt x="502920" y="705041"/>
                </a:cubicBezTo>
                <a:cubicBezTo>
                  <a:pt x="505396" y="700278"/>
                  <a:pt x="507683" y="695706"/>
                  <a:pt x="508444" y="691706"/>
                </a:cubicBezTo>
                <a:cubicBezTo>
                  <a:pt x="509206" y="687705"/>
                  <a:pt x="511778" y="678752"/>
                  <a:pt x="515398" y="673894"/>
                </a:cubicBezTo>
                <a:cubicBezTo>
                  <a:pt x="516922" y="671894"/>
                  <a:pt x="519017" y="669417"/>
                  <a:pt x="521113" y="667036"/>
                </a:cubicBezTo>
                <a:cubicBezTo>
                  <a:pt x="523684" y="664083"/>
                  <a:pt x="526351" y="661130"/>
                  <a:pt x="527590" y="659035"/>
                </a:cubicBezTo>
                <a:cubicBezTo>
                  <a:pt x="529971" y="655225"/>
                  <a:pt x="533305" y="651320"/>
                  <a:pt x="539115" y="650748"/>
                </a:cubicBezTo>
                <a:cubicBezTo>
                  <a:pt x="541210" y="649796"/>
                  <a:pt x="545783" y="640556"/>
                  <a:pt x="547973" y="636080"/>
                </a:cubicBezTo>
                <a:cubicBezTo>
                  <a:pt x="549688" y="632555"/>
                  <a:pt x="551212" y="629603"/>
                  <a:pt x="552355" y="627793"/>
                </a:cubicBezTo>
                <a:cubicBezTo>
                  <a:pt x="554164" y="625126"/>
                  <a:pt x="555784" y="621506"/>
                  <a:pt x="557593" y="617411"/>
                </a:cubicBezTo>
                <a:cubicBezTo>
                  <a:pt x="559022" y="614172"/>
                  <a:pt x="560642" y="610362"/>
                  <a:pt x="562737" y="606647"/>
                </a:cubicBezTo>
                <a:cubicBezTo>
                  <a:pt x="566547" y="599408"/>
                  <a:pt x="561499" y="589693"/>
                  <a:pt x="558832" y="587026"/>
                </a:cubicBezTo>
                <a:cubicBezTo>
                  <a:pt x="551497" y="579692"/>
                  <a:pt x="552736" y="573691"/>
                  <a:pt x="555117" y="569976"/>
                </a:cubicBezTo>
                <a:cubicBezTo>
                  <a:pt x="555879" y="568738"/>
                  <a:pt x="556736" y="567595"/>
                  <a:pt x="557403" y="566547"/>
                </a:cubicBezTo>
                <a:cubicBezTo>
                  <a:pt x="559689" y="563213"/>
                  <a:pt x="561308" y="560927"/>
                  <a:pt x="562356" y="556355"/>
                </a:cubicBezTo>
                <a:cubicBezTo>
                  <a:pt x="562832" y="554260"/>
                  <a:pt x="562927" y="551783"/>
                  <a:pt x="563118" y="549212"/>
                </a:cubicBezTo>
                <a:cubicBezTo>
                  <a:pt x="563309" y="544163"/>
                  <a:pt x="563594" y="539020"/>
                  <a:pt x="566833" y="535019"/>
                </a:cubicBezTo>
                <a:cubicBezTo>
                  <a:pt x="570738" y="530257"/>
                  <a:pt x="579120" y="528257"/>
                  <a:pt x="586454" y="526542"/>
                </a:cubicBezTo>
                <a:cubicBezTo>
                  <a:pt x="588264" y="526161"/>
                  <a:pt x="589979" y="525685"/>
                  <a:pt x="591598" y="525304"/>
                </a:cubicBezTo>
                <a:cubicBezTo>
                  <a:pt x="594931" y="524447"/>
                  <a:pt x="594931" y="523970"/>
                  <a:pt x="595217" y="521208"/>
                </a:cubicBezTo>
                <a:cubicBezTo>
                  <a:pt x="595408" y="519494"/>
                  <a:pt x="595598" y="517112"/>
                  <a:pt x="596932" y="514255"/>
                </a:cubicBezTo>
                <a:cubicBezTo>
                  <a:pt x="599599" y="508349"/>
                  <a:pt x="601218" y="507397"/>
                  <a:pt x="605504" y="506921"/>
                </a:cubicBezTo>
                <a:cubicBezTo>
                  <a:pt x="606266" y="506825"/>
                  <a:pt x="607123" y="506825"/>
                  <a:pt x="608171" y="506635"/>
                </a:cubicBezTo>
                <a:cubicBezTo>
                  <a:pt x="609124" y="506444"/>
                  <a:pt x="609695" y="506254"/>
                  <a:pt x="610076" y="506158"/>
                </a:cubicBezTo>
                <a:cubicBezTo>
                  <a:pt x="609886" y="505682"/>
                  <a:pt x="609600" y="505111"/>
                  <a:pt x="609314" y="504635"/>
                </a:cubicBezTo>
                <a:lnTo>
                  <a:pt x="609314" y="504539"/>
                </a:lnTo>
                <a:cubicBezTo>
                  <a:pt x="608267" y="502444"/>
                  <a:pt x="608362" y="500158"/>
                  <a:pt x="609600" y="498062"/>
                </a:cubicBezTo>
                <a:cubicBezTo>
                  <a:pt x="611029" y="495776"/>
                  <a:pt x="613601" y="494252"/>
                  <a:pt x="616077" y="494252"/>
                </a:cubicBezTo>
                <a:cubicBezTo>
                  <a:pt x="616172" y="494252"/>
                  <a:pt x="616553" y="494157"/>
                  <a:pt x="616934" y="493776"/>
                </a:cubicBezTo>
                <a:cubicBezTo>
                  <a:pt x="617220" y="493395"/>
                  <a:pt x="617410" y="493109"/>
                  <a:pt x="617410" y="492919"/>
                </a:cubicBezTo>
                <a:cubicBezTo>
                  <a:pt x="615125" y="491681"/>
                  <a:pt x="614934" y="489776"/>
                  <a:pt x="614934" y="489014"/>
                </a:cubicBezTo>
                <a:cubicBezTo>
                  <a:pt x="615029" y="485680"/>
                  <a:pt x="619506" y="483489"/>
                  <a:pt x="620839" y="482918"/>
                </a:cubicBezTo>
                <a:cubicBezTo>
                  <a:pt x="621411" y="482632"/>
                  <a:pt x="621792" y="482156"/>
                  <a:pt x="621887" y="481870"/>
                </a:cubicBezTo>
                <a:cubicBezTo>
                  <a:pt x="621887" y="481775"/>
                  <a:pt x="621792" y="481584"/>
                  <a:pt x="621411" y="481394"/>
                </a:cubicBezTo>
                <a:cubicBezTo>
                  <a:pt x="618839" y="479489"/>
                  <a:pt x="617601" y="476441"/>
                  <a:pt x="618458" y="473678"/>
                </a:cubicBezTo>
                <a:cubicBezTo>
                  <a:pt x="619316" y="471011"/>
                  <a:pt x="621792" y="469297"/>
                  <a:pt x="624935" y="469297"/>
                </a:cubicBezTo>
                <a:cubicBezTo>
                  <a:pt x="626269" y="469297"/>
                  <a:pt x="626935" y="468916"/>
                  <a:pt x="627031" y="468535"/>
                </a:cubicBezTo>
                <a:cubicBezTo>
                  <a:pt x="627126" y="468249"/>
                  <a:pt x="626935" y="467297"/>
                  <a:pt x="625793" y="466154"/>
                </a:cubicBezTo>
                <a:cubicBezTo>
                  <a:pt x="623697" y="464058"/>
                  <a:pt x="621887" y="462915"/>
                  <a:pt x="620363" y="461962"/>
                </a:cubicBezTo>
                <a:cubicBezTo>
                  <a:pt x="619030" y="461105"/>
                  <a:pt x="617792" y="460343"/>
                  <a:pt x="616553" y="459200"/>
                </a:cubicBezTo>
                <a:cubicBezTo>
                  <a:pt x="615887" y="458438"/>
                  <a:pt x="615315" y="457772"/>
                  <a:pt x="614934" y="457200"/>
                </a:cubicBezTo>
                <a:cubicBezTo>
                  <a:pt x="613886" y="455771"/>
                  <a:pt x="613505" y="455200"/>
                  <a:pt x="610838" y="455200"/>
                </a:cubicBezTo>
                <a:cubicBezTo>
                  <a:pt x="609600" y="455200"/>
                  <a:pt x="599218" y="455105"/>
                  <a:pt x="597218" y="450152"/>
                </a:cubicBezTo>
                <a:cubicBezTo>
                  <a:pt x="596837" y="449104"/>
                  <a:pt x="596360" y="447008"/>
                  <a:pt x="598742" y="444627"/>
                </a:cubicBezTo>
                <a:cubicBezTo>
                  <a:pt x="600932" y="442532"/>
                  <a:pt x="604456" y="438817"/>
                  <a:pt x="608171" y="435197"/>
                </a:cubicBezTo>
                <a:cubicBezTo>
                  <a:pt x="611886" y="431387"/>
                  <a:pt x="615696" y="427577"/>
                  <a:pt x="617982" y="425291"/>
                </a:cubicBezTo>
                <a:cubicBezTo>
                  <a:pt x="620268" y="423005"/>
                  <a:pt x="624364" y="420053"/>
                  <a:pt x="628841" y="416909"/>
                </a:cubicBezTo>
                <a:cubicBezTo>
                  <a:pt x="633508" y="413576"/>
                  <a:pt x="638461" y="410051"/>
                  <a:pt x="641128" y="407289"/>
                </a:cubicBezTo>
                <a:cubicBezTo>
                  <a:pt x="645985" y="402431"/>
                  <a:pt x="650843" y="403574"/>
                  <a:pt x="654748" y="404432"/>
                </a:cubicBezTo>
                <a:cubicBezTo>
                  <a:pt x="656272" y="404813"/>
                  <a:pt x="657701" y="405098"/>
                  <a:pt x="658939" y="405098"/>
                </a:cubicBezTo>
                <a:cubicBezTo>
                  <a:pt x="660844" y="405098"/>
                  <a:pt x="663797" y="400145"/>
                  <a:pt x="665797" y="396812"/>
                </a:cubicBezTo>
                <a:cubicBezTo>
                  <a:pt x="667607" y="393764"/>
                  <a:pt x="669417" y="390716"/>
                  <a:pt x="671513" y="388620"/>
                </a:cubicBezTo>
                <a:cubicBezTo>
                  <a:pt x="673132" y="387001"/>
                  <a:pt x="673894" y="384715"/>
                  <a:pt x="674656" y="382334"/>
                </a:cubicBezTo>
                <a:cubicBezTo>
                  <a:pt x="675894" y="378428"/>
                  <a:pt x="677227" y="374047"/>
                  <a:pt x="682562" y="371666"/>
                </a:cubicBezTo>
                <a:cubicBezTo>
                  <a:pt x="688372" y="369094"/>
                  <a:pt x="691705" y="363188"/>
                  <a:pt x="691705" y="355473"/>
                </a:cubicBezTo>
                <a:cubicBezTo>
                  <a:pt x="691705" y="348425"/>
                  <a:pt x="694372" y="346424"/>
                  <a:pt x="697325" y="344234"/>
                </a:cubicBezTo>
                <a:cubicBezTo>
                  <a:pt x="698278" y="343472"/>
                  <a:pt x="699230" y="342805"/>
                  <a:pt x="700278" y="341757"/>
                </a:cubicBezTo>
                <a:cubicBezTo>
                  <a:pt x="701612" y="340424"/>
                  <a:pt x="702373" y="337947"/>
                  <a:pt x="703231" y="335280"/>
                </a:cubicBezTo>
                <a:cubicBezTo>
                  <a:pt x="704659" y="330708"/>
                  <a:pt x="706374" y="325088"/>
                  <a:pt x="711803" y="321659"/>
                </a:cubicBezTo>
                <a:cubicBezTo>
                  <a:pt x="716851" y="318421"/>
                  <a:pt x="716756" y="316516"/>
                  <a:pt x="716471" y="312325"/>
                </a:cubicBezTo>
                <a:cubicBezTo>
                  <a:pt x="716375" y="311372"/>
                  <a:pt x="716375" y="310229"/>
                  <a:pt x="716375" y="308991"/>
                </a:cubicBezTo>
                <a:cubicBezTo>
                  <a:pt x="716375" y="302038"/>
                  <a:pt x="716851" y="300895"/>
                  <a:pt x="721423" y="296228"/>
                </a:cubicBezTo>
                <a:cubicBezTo>
                  <a:pt x="725234" y="292418"/>
                  <a:pt x="729901" y="287750"/>
                  <a:pt x="729901" y="282607"/>
                </a:cubicBezTo>
                <a:cubicBezTo>
                  <a:pt x="729901" y="275177"/>
                  <a:pt x="736283" y="266129"/>
                  <a:pt x="740569" y="261842"/>
                </a:cubicBezTo>
                <a:cubicBezTo>
                  <a:pt x="743902" y="258509"/>
                  <a:pt x="743141" y="252793"/>
                  <a:pt x="740188" y="249841"/>
                </a:cubicBezTo>
                <a:cubicBezTo>
                  <a:pt x="738950" y="248603"/>
                  <a:pt x="738378" y="247364"/>
                  <a:pt x="738378" y="245936"/>
                </a:cubicBezTo>
                <a:cubicBezTo>
                  <a:pt x="738473" y="243840"/>
                  <a:pt x="739997" y="242602"/>
                  <a:pt x="741426" y="241459"/>
                </a:cubicBezTo>
                <a:cubicBezTo>
                  <a:pt x="743045" y="240125"/>
                  <a:pt x="744760" y="238697"/>
                  <a:pt x="745141" y="236030"/>
                </a:cubicBezTo>
                <a:cubicBezTo>
                  <a:pt x="745808" y="232315"/>
                  <a:pt x="747331" y="225838"/>
                  <a:pt x="749141" y="218980"/>
                </a:cubicBezTo>
                <a:cubicBezTo>
                  <a:pt x="746188" y="218789"/>
                  <a:pt x="743236" y="217741"/>
                  <a:pt x="740569" y="217646"/>
                </a:cubicBezTo>
                <a:close/>
              </a:path>
            </a:pathLst>
          </a:custGeom>
          <a:solidFill>
            <a:srgbClr val="52BBB5"/>
          </a:solidFill>
          <a:ln w="45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3E432882-E7F4-1751-8BDE-FD4BD2C07F60}"/>
              </a:ext>
            </a:extLst>
          </p:cNvPr>
          <p:cNvSpPr/>
          <p:nvPr/>
        </p:nvSpPr>
        <p:spPr>
          <a:xfrm>
            <a:off x="6427693" y="1949600"/>
            <a:ext cx="19982" cy="19982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52BBB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2" name="Picture 4" descr="Agronegócio, Energia Renovável e Biocombustíveis | Grupo BBF">
            <a:extLst>
              <a:ext uri="{FF2B5EF4-FFF2-40B4-BE49-F238E27FC236}">
                <a16:creationId xmlns:a16="http://schemas.microsoft.com/office/drawing/2014/main" id="{0B1A2A6F-472B-37B7-349B-E506DE6B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57" y="2599791"/>
            <a:ext cx="866126" cy="4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6BCCF3F7-F2A7-3AAE-FCF3-67F58D0936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360" y1="54386" x2="26360" y2="54386"/>
                        <a14:foregroundMark x1="35146" y1="42982" x2="35146" y2="42982"/>
                        <a14:foregroundMark x1="44351" y1="39474" x2="44351" y2="39474"/>
                        <a14:foregroundMark x1="51883" y1="42105" x2="51883" y2="42105"/>
                        <a14:foregroundMark x1="59205" y1="42105" x2="59205" y2="42105"/>
                        <a14:foregroundMark x1="67573" y1="40351" x2="67573" y2="40351"/>
                        <a14:foregroundMark x1="76778" y1="38596" x2="76778" y2="38596"/>
                        <a14:foregroundMark x1="87029" y1="39474" x2="87029" y2="39474"/>
                        <a14:foregroundMark x1="93724" y1="41228" x2="93724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4668" y="3250544"/>
            <a:ext cx="1090087" cy="260294"/>
          </a:xfrm>
          <a:prstGeom prst="rect">
            <a:avLst/>
          </a:prstGeom>
        </p:spPr>
      </p:pic>
      <p:pic>
        <p:nvPicPr>
          <p:cNvPr id="45" name="Picture 6" descr="Acelen - Energia para acelerar">
            <a:extLst>
              <a:ext uri="{FF2B5EF4-FFF2-40B4-BE49-F238E27FC236}">
                <a16:creationId xmlns:a16="http://schemas.microsoft.com/office/drawing/2014/main" id="{6C300916-00EF-5D4A-D0D3-4668CBD4F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1446" y="4242480"/>
            <a:ext cx="937804" cy="1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B750B743-4087-16EF-11C4-F11D6B894882}"/>
              </a:ext>
            </a:extLst>
          </p:cNvPr>
          <p:cNvGrpSpPr/>
          <p:nvPr/>
        </p:nvGrpSpPr>
        <p:grpSpPr>
          <a:xfrm>
            <a:off x="7492705" y="3036427"/>
            <a:ext cx="245705" cy="244912"/>
            <a:chOff x="7588276" y="4770799"/>
            <a:chExt cx="435279" cy="433875"/>
          </a:xfrm>
        </p:grpSpPr>
        <p:sp>
          <p:nvSpPr>
            <p:cNvPr id="47" name="Freeform: Shape 829">
              <a:extLst>
                <a:ext uri="{FF2B5EF4-FFF2-40B4-BE49-F238E27FC236}">
                  <a16:creationId xmlns:a16="http://schemas.microsoft.com/office/drawing/2014/main" id="{E34E8F0C-942D-9BCA-A7D0-347C143F4E62}"/>
                </a:ext>
              </a:extLst>
            </p:cNvPr>
            <p:cNvSpPr/>
            <p:nvPr/>
          </p:nvSpPr>
          <p:spPr>
            <a:xfrm>
              <a:off x="7713243" y="4972876"/>
              <a:ext cx="108111" cy="133479"/>
            </a:xfrm>
            <a:custGeom>
              <a:avLst/>
              <a:gdLst>
                <a:gd name="connsiteX0" fmla="*/ 36624 w 108111"/>
                <a:gd name="connsiteY0" fmla="*/ 51836 h 133479"/>
                <a:gd name="connsiteX1" fmla="*/ 62952 w 108111"/>
                <a:gd name="connsiteY1" fmla="*/ 89747 h 133479"/>
                <a:gd name="connsiteX2" fmla="*/ 65175 w 108111"/>
                <a:gd name="connsiteY2" fmla="*/ 39433 h 133479"/>
                <a:gd name="connsiteX3" fmla="*/ 80152 w 108111"/>
                <a:gd name="connsiteY3" fmla="*/ 115139 h 133479"/>
                <a:gd name="connsiteX4" fmla="*/ 28316 w 108111"/>
                <a:gd name="connsiteY4" fmla="*/ 102618 h 133479"/>
                <a:gd name="connsiteX5" fmla="*/ 63654 w 108111"/>
                <a:gd name="connsiteY5" fmla="*/ 102618 h 133479"/>
                <a:gd name="connsiteX6" fmla="*/ 37794 w 108111"/>
                <a:gd name="connsiteY6" fmla="*/ 82961 h 133479"/>
                <a:gd name="connsiteX7" fmla="*/ 0 w 108111"/>
                <a:gd name="connsiteY7" fmla="*/ 111979 h 133479"/>
                <a:gd name="connsiteX8" fmla="*/ 48091 w 108111"/>
                <a:gd name="connsiteY8" fmla="*/ 133041 h 133479"/>
                <a:gd name="connsiteX9" fmla="*/ 67866 w 108111"/>
                <a:gd name="connsiteY9" fmla="*/ 115372 h 133479"/>
                <a:gd name="connsiteX10" fmla="*/ 79801 w 108111"/>
                <a:gd name="connsiteY10" fmla="*/ 120872 h 133479"/>
                <a:gd name="connsiteX11" fmla="*/ 87758 w 108111"/>
                <a:gd name="connsiteY11" fmla="*/ 113968 h 133479"/>
                <a:gd name="connsiteX12" fmla="*/ 80737 w 108111"/>
                <a:gd name="connsiteY12" fmla="*/ 96651 h 133479"/>
                <a:gd name="connsiteX13" fmla="*/ 107182 w 108111"/>
                <a:gd name="connsiteY13" fmla="*/ 69738 h 133479"/>
                <a:gd name="connsiteX14" fmla="*/ 80503 w 108111"/>
                <a:gd name="connsiteY14" fmla="*/ 0 h 133479"/>
                <a:gd name="connsiteX15" fmla="*/ 36624 w 108111"/>
                <a:gd name="connsiteY15" fmla="*/ 51719 h 133479"/>
                <a:gd name="connsiteX16" fmla="*/ 36624 w 108111"/>
                <a:gd name="connsiteY16" fmla="*/ 5171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1" h="133479">
                  <a:moveTo>
                    <a:pt x="36624" y="51836"/>
                  </a:moveTo>
                  <a:cubicBezTo>
                    <a:pt x="38613" y="70791"/>
                    <a:pt x="51134" y="84365"/>
                    <a:pt x="62952" y="89747"/>
                  </a:cubicBezTo>
                  <a:cubicBezTo>
                    <a:pt x="62952" y="89747"/>
                    <a:pt x="50782" y="50665"/>
                    <a:pt x="65175" y="39433"/>
                  </a:cubicBezTo>
                  <a:cubicBezTo>
                    <a:pt x="56867" y="80386"/>
                    <a:pt x="73951" y="107065"/>
                    <a:pt x="80152" y="115139"/>
                  </a:cubicBezTo>
                  <a:cubicBezTo>
                    <a:pt x="73951" y="110107"/>
                    <a:pt x="56048" y="98406"/>
                    <a:pt x="28316" y="102618"/>
                  </a:cubicBezTo>
                  <a:cubicBezTo>
                    <a:pt x="36624" y="93023"/>
                    <a:pt x="63068" y="102618"/>
                    <a:pt x="63654" y="102618"/>
                  </a:cubicBezTo>
                  <a:cubicBezTo>
                    <a:pt x="60260" y="94193"/>
                    <a:pt x="51134" y="84950"/>
                    <a:pt x="37794" y="82961"/>
                  </a:cubicBezTo>
                  <a:cubicBezTo>
                    <a:pt x="24572" y="80971"/>
                    <a:pt x="13690" y="95130"/>
                    <a:pt x="0" y="111979"/>
                  </a:cubicBezTo>
                  <a:cubicBezTo>
                    <a:pt x="18956" y="128361"/>
                    <a:pt x="36975" y="135381"/>
                    <a:pt x="48091" y="133041"/>
                  </a:cubicBezTo>
                  <a:cubicBezTo>
                    <a:pt x="59207" y="130701"/>
                    <a:pt x="63185" y="118415"/>
                    <a:pt x="67866" y="115372"/>
                  </a:cubicBezTo>
                  <a:cubicBezTo>
                    <a:pt x="71844" y="112681"/>
                    <a:pt x="79801" y="120872"/>
                    <a:pt x="79801" y="120872"/>
                  </a:cubicBezTo>
                  <a:lnTo>
                    <a:pt x="87758" y="113968"/>
                  </a:lnTo>
                  <a:cubicBezTo>
                    <a:pt x="87758" y="113968"/>
                    <a:pt x="76642" y="102033"/>
                    <a:pt x="80737" y="96651"/>
                  </a:cubicBezTo>
                  <a:cubicBezTo>
                    <a:pt x="85535" y="90215"/>
                    <a:pt x="103204" y="85418"/>
                    <a:pt x="107182" y="69738"/>
                  </a:cubicBezTo>
                  <a:cubicBezTo>
                    <a:pt x="111160" y="54059"/>
                    <a:pt x="102384" y="28083"/>
                    <a:pt x="80503" y="0"/>
                  </a:cubicBezTo>
                  <a:cubicBezTo>
                    <a:pt x="55463" y="18370"/>
                    <a:pt x="34635" y="32763"/>
                    <a:pt x="36624" y="51719"/>
                  </a:cubicBezTo>
                  <a:lnTo>
                    <a:pt x="36624" y="5171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reeform: Shape 830">
              <a:extLst>
                <a:ext uri="{FF2B5EF4-FFF2-40B4-BE49-F238E27FC236}">
                  <a16:creationId xmlns:a16="http://schemas.microsoft.com/office/drawing/2014/main" id="{A0FAF4ED-85A2-31CB-DDC3-8699BB71DE46}"/>
                </a:ext>
              </a:extLst>
            </p:cNvPr>
            <p:cNvSpPr/>
            <p:nvPr/>
          </p:nvSpPr>
          <p:spPr>
            <a:xfrm>
              <a:off x="7732901" y="4895766"/>
              <a:ext cx="84247" cy="73014"/>
            </a:xfrm>
            <a:custGeom>
              <a:avLst/>
              <a:gdLst>
                <a:gd name="connsiteX0" fmla="*/ 0 w 84247"/>
                <a:gd name="connsiteY0" fmla="*/ 0 h 73014"/>
                <a:gd name="connsiteX1" fmla="*/ 84248 w 84247"/>
                <a:gd name="connsiteY1" fmla="*/ 0 h 73014"/>
                <a:gd name="connsiteX2" fmla="*/ 84248 w 84247"/>
                <a:gd name="connsiteY2" fmla="*/ 73015 h 73014"/>
                <a:gd name="connsiteX3" fmla="*/ 0 w 84247"/>
                <a:gd name="connsiteY3" fmla="*/ 73015 h 73014"/>
                <a:gd name="connsiteX4" fmla="*/ 0 w 84247"/>
                <a:gd name="connsiteY4" fmla="*/ 0 h 73014"/>
                <a:gd name="connsiteX5" fmla="*/ 0 w 84247"/>
                <a:gd name="connsiteY5" fmla="*/ 0 h 7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7" h="73014">
                  <a:moveTo>
                    <a:pt x="0" y="0"/>
                  </a:moveTo>
                  <a:lnTo>
                    <a:pt x="84248" y="0"/>
                  </a:lnTo>
                  <a:lnTo>
                    <a:pt x="84248" y="73015"/>
                  </a:lnTo>
                  <a:lnTo>
                    <a:pt x="0" y="730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reeform: Shape 831">
              <a:extLst>
                <a:ext uri="{FF2B5EF4-FFF2-40B4-BE49-F238E27FC236}">
                  <a16:creationId xmlns:a16="http://schemas.microsoft.com/office/drawing/2014/main" id="{AD740EF8-1651-78C4-1A44-1B08DDB1D8D5}"/>
                </a:ext>
              </a:extLst>
            </p:cNvPr>
            <p:cNvSpPr/>
            <p:nvPr/>
          </p:nvSpPr>
          <p:spPr>
            <a:xfrm>
              <a:off x="7588276" y="4770799"/>
              <a:ext cx="435279" cy="433875"/>
            </a:xfrm>
            <a:custGeom>
              <a:avLst/>
              <a:gdLst>
                <a:gd name="connsiteX0" fmla="*/ 217640 w 435279"/>
                <a:gd name="connsiteY0" fmla="*/ 0 h 433875"/>
                <a:gd name="connsiteX1" fmla="*/ 0 w 435279"/>
                <a:gd name="connsiteY1" fmla="*/ 216938 h 433875"/>
                <a:gd name="connsiteX2" fmla="*/ 217640 w 435279"/>
                <a:gd name="connsiteY2" fmla="*/ 433876 h 433875"/>
                <a:gd name="connsiteX3" fmla="*/ 435279 w 435279"/>
                <a:gd name="connsiteY3" fmla="*/ 216938 h 433875"/>
                <a:gd name="connsiteX4" fmla="*/ 217640 w 435279"/>
                <a:gd name="connsiteY4" fmla="*/ 0 h 433875"/>
                <a:gd name="connsiteX5" fmla="*/ 217640 w 435279"/>
                <a:gd name="connsiteY5" fmla="*/ 0 h 433875"/>
                <a:gd name="connsiteX6" fmla="*/ 355127 w 435279"/>
                <a:gd name="connsiteY6" fmla="*/ 277667 h 433875"/>
                <a:gd name="connsiteX7" fmla="*/ 320024 w 435279"/>
                <a:gd name="connsiteY7" fmla="*/ 312887 h 433875"/>
                <a:gd name="connsiteX8" fmla="*/ 295452 w 435279"/>
                <a:gd name="connsiteY8" fmla="*/ 302707 h 433875"/>
                <a:gd name="connsiteX9" fmla="*/ 285038 w 435279"/>
                <a:gd name="connsiteY9" fmla="*/ 277549 h 433875"/>
                <a:gd name="connsiteX10" fmla="*/ 285038 w 435279"/>
                <a:gd name="connsiteY10" fmla="*/ 240223 h 433875"/>
                <a:gd name="connsiteX11" fmla="*/ 254615 w 435279"/>
                <a:gd name="connsiteY11" fmla="*/ 203716 h 433875"/>
                <a:gd name="connsiteX12" fmla="*/ 254615 w 435279"/>
                <a:gd name="connsiteY12" fmla="*/ 287378 h 433875"/>
                <a:gd name="connsiteX13" fmla="*/ 276379 w 435279"/>
                <a:gd name="connsiteY13" fmla="*/ 301303 h 433875"/>
                <a:gd name="connsiteX14" fmla="*/ 276379 w 435279"/>
                <a:gd name="connsiteY14" fmla="*/ 334417 h 433875"/>
                <a:gd name="connsiteX15" fmla="*/ 251807 w 435279"/>
                <a:gd name="connsiteY15" fmla="*/ 348458 h 433875"/>
                <a:gd name="connsiteX16" fmla="*/ 122276 w 435279"/>
                <a:gd name="connsiteY16" fmla="*/ 348458 h 433875"/>
                <a:gd name="connsiteX17" fmla="*/ 97821 w 435279"/>
                <a:gd name="connsiteY17" fmla="*/ 334417 h 433875"/>
                <a:gd name="connsiteX18" fmla="*/ 97821 w 435279"/>
                <a:gd name="connsiteY18" fmla="*/ 301303 h 433875"/>
                <a:gd name="connsiteX19" fmla="*/ 119585 w 435279"/>
                <a:gd name="connsiteY19" fmla="*/ 287378 h 433875"/>
                <a:gd name="connsiteX20" fmla="*/ 119585 w 435279"/>
                <a:gd name="connsiteY20" fmla="*/ 116777 h 433875"/>
                <a:gd name="connsiteX21" fmla="*/ 137370 w 435279"/>
                <a:gd name="connsiteY21" fmla="*/ 99108 h 433875"/>
                <a:gd name="connsiteX22" fmla="*/ 236947 w 435279"/>
                <a:gd name="connsiteY22" fmla="*/ 99108 h 433875"/>
                <a:gd name="connsiteX23" fmla="*/ 254732 w 435279"/>
                <a:gd name="connsiteY23" fmla="*/ 116777 h 433875"/>
                <a:gd name="connsiteX24" fmla="*/ 254732 w 435279"/>
                <a:gd name="connsiteY24" fmla="*/ 192951 h 433875"/>
                <a:gd name="connsiteX25" fmla="*/ 285155 w 435279"/>
                <a:gd name="connsiteY25" fmla="*/ 211789 h 433875"/>
                <a:gd name="connsiteX26" fmla="*/ 295569 w 435279"/>
                <a:gd name="connsiteY26" fmla="*/ 240340 h 433875"/>
                <a:gd name="connsiteX27" fmla="*/ 295569 w 435279"/>
                <a:gd name="connsiteY27" fmla="*/ 277667 h 433875"/>
                <a:gd name="connsiteX28" fmla="*/ 320141 w 435279"/>
                <a:gd name="connsiteY28" fmla="*/ 302473 h 433875"/>
                <a:gd name="connsiteX29" fmla="*/ 344713 w 435279"/>
                <a:gd name="connsiteY29" fmla="*/ 277667 h 433875"/>
                <a:gd name="connsiteX30" fmla="*/ 344713 w 435279"/>
                <a:gd name="connsiteY30" fmla="*/ 162996 h 433875"/>
                <a:gd name="connsiteX31" fmla="*/ 331374 w 435279"/>
                <a:gd name="connsiteY31" fmla="*/ 140998 h 433875"/>
                <a:gd name="connsiteX32" fmla="*/ 320024 w 435279"/>
                <a:gd name="connsiteY32" fmla="*/ 134562 h 433875"/>
                <a:gd name="connsiteX33" fmla="*/ 305515 w 435279"/>
                <a:gd name="connsiteY33" fmla="*/ 125904 h 433875"/>
                <a:gd name="connsiteX34" fmla="*/ 297441 w 435279"/>
                <a:gd name="connsiteY34" fmla="*/ 97821 h 433875"/>
                <a:gd name="connsiteX35" fmla="*/ 259061 w 435279"/>
                <a:gd name="connsiteY35" fmla="*/ 74419 h 433875"/>
                <a:gd name="connsiteX36" fmla="*/ 263157 w 435279"/>
                <a:gd name="connsiteY36" fmla="*/ 67749 h 433875"/>
                <a:gd name="connsiteX37" fmla="*/ 320024 w 435279"/>
                <a:gd name="connsiteY37" fmla="*/ 101566 h 433875"/>
                <a:gd name="connsiteX38" fmla="*/ 327396 w 435279"/>
                <a:gd name="connsiteY38" fmla="*/ 127308 h 433875"/>
                <a:gd name="connsiteX39" fmla="*/ 355127 w 435279"/>
                <a:gd name="connsiteY39" fmla="*/ 162879 h 433875"/>
                <a:gd name="connsiteX40" fmla="*/ 355127 w 435279"/>
                <a:gd name="connsiteY40" fmla="*/ 277549 h 433875"/>
                <a:gd name="connsiteX41" fmla="*/ 355127 w 435279"/>
                <a:gd name="connsiteY41" fmla="*/ 277549 h 4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5279" h="433875">
                  <a:moveTo>
                    <a:pt x="217640" y="0"/>
                  </a:moveTo>
                  <a:cubicBezTo>
                    <a:pt x="97469" y="0"/>
                    <a:pt x="0" y="97119"/>
                    <a:pt x="0" y="216938"/>
                  </a:cubicBezTo>
                  <a:cubicBezTo>
                    <a:pt x="0" y="336757"/>
                    <a:pt x="97469" y="433876"/>
                    <a:pt x="217640" y="433876"/>
                  </a:cubicBezTo>
                  <a:cubicBezTo>
                    <a:pt x="337810" y="433876"/>
                    <a:pt x="435279" y="336757"/>
                    <a:pt x="435279" y="216938"/>
                  </a:cubicBezTo>
                  <a:cubicBezTo>
                    <a:pt x="435279" y="97119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355127" y="277667"/>
                  </a:moveTo>
                  <a:cubicBezTo>
                    <a:pt x="355127" y="297090"/>
                    <a:pt x="339448" y="312887"/>
                    <a:pt x="320024" y="312887"/>
                  </a:cubicBezTo>
                  <a:cubicBezTo>
                    <a:pt x="310429" y="312887"/>
                    <a:pt x="301770" y="308909"/>
                    <a:pt x="295452" y="302707"/>
                  </a:cubicBezTo>
                  <a:cubicBezTo>
                    <a:pt x="288900" y="296271"/>
                    <a:pt x="285038" y="287378"/>
                    <a:pt x="285038" y="277549"/>
                  </a:cubicBezTo>
                  <a:lnTo>
                    <a:pt x="285038" y="240223"/>
                  </a:lnTo>
                  <a:cubicBezTo>
                    <a:pt x="285038" y="223491"/>
                    <a:pt x="272401" y="209215"/>
                    <a:pt x="254615" y="203716"/>
                  </a:cubicBezTo>
                  <a:lnTo>
                    <a:pt x="254615" y="287378"/>
                  </a:lnTo>
                  <a:cubicBezTo>
                    <a:pt x="266901" y="288197"/>
                    <a:pt x="276379" y="294165"/>
                    <a:pt x="276379" y="301303"/>
                  </a:cubicBezTo>
                  <a:lnTo>
                    <a:pt x="276379" y="334417"/>
                  </a:lnTo>
                  <a:cubicBezTo>
                    <a:pt x="276379" y="342256"/>
                    <a:pt x="265380" y="348458"/>
                    <a:pt x="251807" y="348458"/>
                  </a:cubicBezTo>
                  <a:lnTo>
                    <a:pt x="122276" y="348458"/>
                  </a:lnTo>
                  <a:cubicBezTo>
                    <a:pt x="108703" y="348458"/>
                    <a:pt x="97821" y="342140"/>
                    <a:pt x="97821" y="334417"/>
                  </a:cubicBezTo>
                  <a:lnTo>
                    <a:pt x="97821" y="301303"/>
                  </a:lnTo>
                  <a:cubicBezTo>
                    <a:pt x="97821" y="294165"/>
                    <a:pt x="107299" y="288197"/>
                    <a:pt x="119585" y="287378"/>
                  </a:cubicBezTo>
                  <a:lnTo>
                    <a:pt x="119585" y="116777"/>
                  </a:lnTo>
                  <a:cubicBezTo>
                    <a:pt x="119585" y="106948"/>
                    <a:pt x="127541" y="99108"/>
                    <a:pt x="137370" y="99108"/>
                  </a:cubicBezTo>
                  <a:lnTo>
                    <a:pt x="236947" y="99108"/>
                  </a:lnTo>
                  <a:cubicBezTo>
                    <a:pt x="246775" y="99108"/>
                    <a:pt x="254732" y="107065"/>
                    <a:pt x="254732" y="116777"/>
                  </a:cubicBezTo>
                  <a:lnTo>
                    <a:pt x="254732" y="192951"/>
                  </a:lnTo>
                  <a:cubicBezTo>
                    <a:pt x="267135" y="196110"/>
                    <a:pt x="277783" y="202780"/>
                    <a:pt x="285155" y="211789"/>
                  </a:cubicBezTo>
                  <a:cubicBezTo>
                    <a:pt x="291708" y="219863"/>
                    <a:pt x="295569" y="229692"/>
                    <a:pt x="295569" y="240340"/>
                  </a:cubicBezTo>
                  <a:lnTo>
                    <a:pt x="295569" y="277667"/>
                  </a:lnTo>
                  <a:cubicBezTo>
                    <a:pt x="295569" y="291357"/>
                    <a:pt x="306685" y="302473"/>
                    <a:pt x="320141" y="302473"/>
                  </a:cubicBezTo>
                  <a:cubicBezTo>
                    <a:pt x="333597" y="302473"/>
                    <a:pt x="344713" y="291240"/>
                    <a:pt x="344713" y="277667"/>
                  </a:cubicBezTo>
                  <a:lnTo>
                    <a:pt x="344713" y="162996"/>
                  </a:lnTo>
                  <a:cubicBezTo>
                    <a:pt x="344713" y="153518"/>
                    <a:pt x="339214" y="145094"/>
                    <a:pt x="331374" y="140998"/>
                  </a:cubicBezTo>
                  <a:cubicBezTo>
                    <a:pt x="330789" y="140647"/>
                    <a:pt x="320024" y="134562"/>
                    <a:pt x="320024" y="134562"/>
                  </a:cubicBezTo>
                  <a:lnTo>
                    <a:pt x="305515" y="125904"/>
                  </a:lnTo>
                  <a:lnTo>
                    <a:pt x="297441" y="97821"/>
                  </a:lnTo>
                  <a:lnTo>
                    <a:pt x="259061" y="74419"/>
                  </a:lnTo>
                  <a:lnTo>
                    <a:pt x="263157" y="67749"/>
                  </a:lnTo>
                  <a:lnTo>
                    <a:pt x="320024" y="101566"/>
                  </a:lnTo>
                  <a:lnTo>
                    <a:pt x="327396" y="127308"/>
                  </a:lnTo>
                  <a:cubicBezTo>
                    <a:pt x="342607" y="135615"/>
                    <a:pt x="355127" y="146263"/>
                    <a:pt x="355127" y="162879"/>
                  </a:cubicBezTo>
                  <a:lnTo>
                    <a:pt x="355127" y="277549"/>
                  </a:lnTo>
                  <a:lnTo>
                    <a:pt x="355127" y="2775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9712AFBC-E68F-4155-D6E1-74699F8D1BF7}"/>
              </a:ext>
            </a:extLst>
          </p:cNvPr>
          <p:cNvGrpSpPr/>
          <p:nvPr/>
        </p:nvGrpSpPr>
        <p:grpSpPr>
          <a:xfrm>
            <a:off x="10327415" y="4120023"/>
            <a:ext cx="245705" cy="244912"/>
            <a:chOff x="7588276" y="4770799"/>
            <a:chExt cx="435279" cy="433875"/>
          </a:xfrm>
        </p:grpSpPr>
        <p:sp>
          <p:nvSpPr>
            <p:cNvPr id="53" name="Freeform: Shape 829">
              <a:extLst>
                <a:ext uri="{FF2B5EF4-FFF2-40B4-BE49-F238E27FC236}">
                  <a16:creationId xmlns:a16="http://schemas.microsoft.com/office/drawing/2014/main" id="{265F210B-9387-8EDB-54DD-B06631C9EC25}"/>
                </a:ext>
              </a:extLst>
            </p:cNvPr>
            <p:cNvSpPr/>
            <p:nvPr/>
          </p:nvSpPr>
          <p:spPr>
            <a:xfrm>
              <a:off x="7713243" y="4972876"/>
              <a:ext cx="108111" cy="133479"/>
            </a:xfrm>
            <a:custGeom>
              <a:avLst/>
              <a:gdLst>
                <a:gd name="connsiteX0" fmla="*/ 36624 w 108111"/>
                <a:gd name="connsiteY0" fmla="*/ 51836 h 133479"/>
                <a:gd name="connsiteX1" fmla="*/ 62952 w 108111"/>
                <a:gd name="connsiteY1" fmla="*/ 89747 h 133479"/>
                <a:gd name="connsiteX2" fmla="*/ 65175 w 108111"/>
                <a:gd name="connsiteY2" fmla="*/ 39433 h 133479"/>
                <a:gd name="connsiteX3" fmla="*/ 80152 w 108111"/>
                <a:gd name="connsiteY3" fmla="*/ 115139 h 133479"/>
                <a:gd name="connsiteX4" fmla="*/ 28316 w 108111"/>
                <a:gd name="connsiteY4" fmla="*/ 102618 h 133479"/>
                <a:gd name="connsiteX5" fmla="*/ 63654 w 108111"/>
                <a:gd name="connsiteY5" fmla="*/ 102618 h 133479"/>
                <a:gd name="connsiteX6" fmla="*/ 37794 w 108111"/>
                <a:gd name="connsiteY6" fmla="*/ 82961 h 133479"/>
                <a:gd name="connsiteX7" fmla="*/ 0 w 108111"/>
                <a:gd name="connsiteY7" fmla="*/ 111979 h 133479"/>
                <a:gd name="connsiteX8" fmla="*/ 48091 w 108111"/>
                <a:gd name="connsiteY8" fmla="*/ 133041 h 133479"/>
                <a:gd name="connsiteX9" fmla="*/ 67866 w 108111"/>
                <a:gd name="connsiteY9" fmla="*/ 115372 h 133479"/>
                <a:gd name="connsiteX10" fmla="*/ 79801 w 108111"/>
                <a:gd name="connsiteY10" fmla="*/ 120872 h 133479"/>
                <a:gd name="connsiteX11" fmla="*/ 87758 w 108111"/>
                <a:gd name="connsiteY11" fmla="*/ 113968 h 133479"/>
                <a:gd name="connsiteX12" fmla="*/ 80737 w 108111"/>
                <a:gd name="connsiteY12" fmla="*/ 96651 h 133479"/>
                <a:gd name="connsiteX13" fmla="*/ 107182 w 108111"/>
                <a:gd name="connsiteY13" fmla="*/ 69738 h 133479"/>
                <a:gd name="connsiteX14" fmla="*/ 80503 w 108111"/>
                <a:gd name="connsiteY14" fmla="*/ 0 h 133479"/>
                <a:gd name="connsiteX15" fmla="*/ 36624 w 108111"/>
                <a:gd name="connsiteY15" fmla="*/ 51719 h 133479"/>
                <a:gd name="connsiteX16" fmla="*/ 36624 w 108111"/>
                <a:gd name="connsiteY16" fmla="*/ 5171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1" h="133479">
                  <a:moveTo>
                    <a:pt x="36624" y="51836"/>
                  </a:moveTo>
                  <a:cubicBezTo>
                    <a:pt x="38613" y="70791"/>
                    <a:pt x="51134" y="84365"/>
                    <a:pt x="62952" y="89747"/>
                  </a:cubicBezTo>
                  <a:cubicBezTo>
                    <a:pt x="62952" y="89747"/>
                    <a:pt x="50782" y="50665"/>
                    <a:pt x="65175" y="39433"/>
                  </a:cubicBezTo>
                  <a:cubicBezTo>
                    <a:pt x="56867" y="80386"/>
                    <a:pt x="73951" y="107065"/>
                    <a:pt x="80152" y="115139"/>
                  </a:cubicBezTo>
                  <a:cubicBezTo>
                    <a:pt x="73951" y="110107"/>
                    <a:pt x="56048" y="98406"/>
                    <a:pt x="28316" y="102618"/>
                  </a:cubicBezTo>
                  <a:cubicBezTo>
                    <a:pt x="36624" y="93023"/>
                    <a:pt x="63068" y="102618"/>
                    <a:pt x="63654" y="102618"/>
                  </a:cubicBezTo>
                  <a:cubicBezTo>
                    <a:pt x="60260" y="94193"/>
                    <a:pt x="51134" y="84950"/>
                    <a:pt x="37794" y="82961"/>
                  </a:cubicBezTo>
                  <a:cubicBezTo>
                    <a:pt x="24572" y="80971"/>
                    <a:pt x="13690" y="95130"/>
                    <a:pt x="0" y="111979"/>
                  </a:cubicBezTo>
                  <a:cubicBezTo>
                    <a:pt x="18956" y="128361"/>
                    <a:pt x="36975" y="135381"/>
                    <a:pt x="48091" y="133041"/>
                  </a:cubicBezTo>
                  <a:cubicBezTo>
                    <a:pt x="59207" y="130701"/>
                    <a:pt x="63185" y="118415"/>
                    <a:pt x="67866" y="115372"/>
                  </a:cubicBezTo>
                  <a:cubicBezTo>
                    <a:pt x="71844" y="112681"/>
                    <a:pt x="79801" y="120872"/>
                    <a:pt x="79801" y="120872"/>
                  </a:cubicBezTo>
                  <a:lnTo>
                    <a:pt x="87758" y="113968"/>
                  </a:lnTo>
                  <a:cubicBezTo>
                    <a:pt x="87758" y="113968"/>
                    <a:pt x="76642" y="102033"/>
                    <a:pt x="80737" y="96651"/>
                  </a:cubicBezTo>
                  <a:cubicBezTo>
                    <a:pt x="85535" y="90215"/>
                    <a:pt x="103204" y="85418"/>
                    <a:pt x="107182" y="69738"/>
                  </a:cubicBezTo>
                  <a:cubicBezTo>
                    <a:pt x="111160" y="54059"/>
                    <a:pt x="102384" y="28083"/>
                    <a:pt x="80503" y="0"/>
                  </a:cubicBezTo>
                  <a:cubicBezTo>
                    <a:pt x="55463" y="18370"/>
                    <a:pt x="34635" y="32763"/>
                    <a:pt x="36624" y="51719"/>
                  </a:cubicBezTo>
                  <a:lnTo>
                    <a:pt x="36624" y="5171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reeform: Shape 830">
              <a:extLst>
                <a:ext uri="{FF2B5EF4-FFF2-40B4-BE49-F238E27FC236}">
                  <a16:creationId xmlns:a16="http://schemas.microsoft.com/office/drawing/2014/main" id="{8809A492-40B1-3BD4-BA3C-843E8B9290C5}"/>
                </a:ext>
              </a:extLst>
            </p:cNvPr>
            <p:cNvSpPr/>
            <p:nvPr/>
          </p:nvSpPr>
          <p:spPr>
            <a:xfrm>
              <a:off x="7732901" y="4895766"/>
              <a:ext cx="84247" cy="73014"/>
            </a:xfrm>
            <a:custGeom>
              <a:avLst/>
              <a:gdLst>
                <a:gd name="connsiteX0" fmla="*/ 0 w 84247"/>
                <a:gd name="connsiteY0" fmla="*/ 0 h 73014"/>
                <a:gd name="connsiteX1" fmla="*/ 84248 w 84247"/>
                <a:gd name="connsiteY1" fmla="*/ 0 h 73014"/>
                <a:gd name="connsiteX2" fmla="*/ 84248 w 84247"/>
                <a:gd name="connsiteY2" fmla="*/ 73015 h 73014"/>
                <a:gd name="connsiteX3" fmla="*/ 0 w 84247"/>
                <a:gd name="connsiteY3" fmla="*/ 73015 h 73014"/>
                <a:gd name="connsiteX4" fmla="*/ 0 w 84247"/>
                <a:gd name="connsiteY4" fmla="*/ 0 h 73014"/>
                <a:gd name="connsiteX5" fmla="*/ 0 w 84247"/>
                <a:gd name="connsiteY5" fmla="*/ 0 h 7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7" h="73014">
                  <a:moveTo>
                    <a:pt x="0" y="0"/>
                  </a:moveTo>
                  <a:lnTo>
                    <a:pt x="84248" y="0"/>
                  </a:lnTo>
                  <a:lnTo>
                    <a:pt x="84248" y="73015"/>
                  </a:lnTo>
                  <a:lnTo>
                    <a:pt x="0" y="730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reeform: Shape 831">
              <a:extLst>
                <a:ext uri="{FF2B5EF4-FFF2-40B4-BE49-F238E27FC236}">
                  <a16:creationId xmlns:a16="http://schemas.microsoft.com/office/drawing/2014/main" id="{CBA4240A-499C-C110-D25D-498B1897BED6}"/>
                </a:ext>
              </a:extLst>
            </p:cNvPr>
            <p:cNvSpPr/>
            <p:nvPr/>
          </p:nvSpPr>
          <p:spPr>
            <a:xfrm>
              <a:off x="7588276" y="4770799"/>
              <a:ext cx="435279" cy="433875"/>
            </a:xfrm>
            <a:custGeom>
              <a:avLst/>
              <a:gdLst>
                <a:gd name="connsiteX0" fmla="*/ 217640 w 435279"/>
                <a:gd name="connsiteY0" fmla="*/ 0 h 433875"/>
                <a:gd name="connsiteX1" fmla="*/ 0 w 435279"/>
                <a:gd name="connsiteY1" fmla="*/ 216938 h 433875"/>
                <a:gd name="connsiteX2" fmla="*/ 217640 w 435279"/>
                <a:gd name="connsiteY2" fmla="*/ 433876 h 433875"/>
                <a:gd name="connsiteX3" fmla="*/ 435279 w 435279"/>
                <a:gd name="connsiteY3" fmla="*/ 216938 h 433875"/>
                <a:gd name="connsiteX4" fmla="*/ 217640 w 435279"/>
                <a:gd name="connsiteY4" fmla="*/ 0 h 433875"/>
                <a:gd name="connsiteX5" fmla="*/ 217640 w 435279"/>
                <a:gd name="connsiteY5" fmla="*/ 0 h 433875"/>
                <a:gd name="connsiteX6" fmla="*/ 355127 w 435279"/>
                <a:gd name="connsiteY6" fmla="*/ 277667 h 433875"/>
                <a:gd name="connsiteX7" fmla="*/ 320024 w 435279"/>
                <a:gd name="connsiteY7" fmla="*/ 312887 h 433875"/>
                <a:gd name="connsiteX8" fmla="*/ 295452 w 435279"/>
                <a:gd name="connsiteY8" fmla="*/ 302707 h 433875"/>
                <a:gd name="connsiteX9" fmla="*/ 285038 w 435279"/>
                <a:gd name="connsiteY9" fmla="*/ 277549 h 433875"/>
                <a:gd name="connsiteX10" fmla="*/ 285038 w 435279"/>
                <a:gd name="connsiteY10" fmla="*/ 240223 h 433875"/>
                <a:gd name="connsiteX11" fmla="*/ 254615 w 435279"/>
                <a:gd name="connsiteY11" fmla="*/ 203716 h 433875"/>
                <a:gd name="connsiteX12" fmla="*/ 254615 w 435279"/>
                <a:gd name="connsiteY12" fmla="*/ 287378 h 433875"/>
                <a:gd name="connsiteX13" fmla="*/ 276379 w 435279"/>
                <a:gd name="connsiteY13" fmla="*/ 301303 h 433875"/>
                <a:gd name="connsiteX14" fmla="*/ 276379 w 435279"/>
                <a:gd name="connsiteY14" fmla="*/ 334417 h 433875"/>
                <a:gd name="connsiteX15" fmla="*/ 251807 w 435279"/>
                <a:gd name="connsiteY15" fmla="*/ 348458 h 433875"/>
                <a:gd name="connsiteX16" fmla="*/ 122276 w 435279"/>
                <a:gd name="connsiteY16" fmla="*/ 348458 h 433875"/>
                <a:gd name="connsiteX17" fmla="*/ 97821 w 435279"/>
                <a:gd name="connsiteY17" fmla="*/ 334417 h 433875"/>
                <a:gd name="connsiteX18" fmla="*/ 97821 w 435279"/>
                <a:gd name="connsiteY18" fmla="*/ 301303 h 433875"/>
                <a:gd name="connsiteX19" fmla="*/ 119585 w 435279"/>
                <a:gd name="connsiteY19" fmla="*/ 287378 h 433875"/>
                <a:gd name="connsiteX20" fmla="*/ 119585 w 435279"/>
                <a:gd name="connsiteY20" fmla="*/ 116777 h 433875"/>
                <a:gd name="connsiteX21" fmla="*/ 137370 w 435279"/>
                <a:gd name="connsiteY21" fmla="*/ 99108 h 433875"/>
                <a:gd name="connsiteX22" fmla="*/ 236947 w 435279"/>
                <a:gd name="connsiteY22" fmla="*/ 99108 h 433875"/>
                <a:gd name="connsiteX23" fmla="*/ 254732 w 435279"/>
                <a:gd name="connsiteY23" fmla="*/ 116777 h 433875"/>
                <a:gd name="connsiteX24" fmla="*/ 254732 w 435279"/>
                <a:gd name="connsiteY24" fmla="*/ 192951 h 433875"/>
                <a:gd name="connsiteX25" fmla="*/ 285155 w 435279"/>
                <a:gd name="connsiteY25" fmla="*/ 211789 h 433875"/>
                <a:gd name="connsiteX26" fmla="*/ 295569 w 435279"/>
                <a:gd name="connsiteY26" fmla="*/ 240340 h 433875"/>
                <a:gd name="connsiteX27" fmla="*/ 295569 w 435279"/>
                <a:gd name="connsiteY27" fmla="*/ 277667 h 433875"/>
                <a:gd name="connsiteX28" fmla="*/ 320141 w 435279"/>
                <a:gd name="connsiteY28" fmla="*/ 302473 h 433875"/>
                <a:gd name="connsiteX29" fmla="*/ 344713 w 435279"/>
                <a:gd name="connsiteY29" fmla="*/ 277667 h 433875"/>
                <a:gd name="connsiteX30" fmla="*/ 344713 w 435279"/>
                <a:gd name="connsiteY30" fmla="*/ 162996 h 433875"/>
                <a:gd name="connsiteX31" fmla="*/ 331374 w 435279"/>
                <a:gd name="connsiteY31" fmla="*/ 140998 h 433875"/>
                <a:gd name="connsiteX32" fmla="*/ 320024 w 435279"/>
                <a:gd name="connsiteY32" fmla="*/ 134562 h 433875"/>
                <a:gd name="connsiteX33" fmla="*/ 305515 w 435279"/>
                <a:gd name="connsiteY33" fmla="*/ 125904 h 433875"/>
                <a:gd name="connsiteX34" fmla="*/ 297441 w 435279"/>
                <a:gd name="connsiteY34" fmla="*/ 97821 h 433875"/>
                <a:gd name="connsiteX35" fmla="*/ 259061 w 435279"/>
                <a:gd name="connsiteY35" fmla="*/ 74419 h 433875"/>
                <a:gd name="connsiteX36" fmla="*/ 263157 w 435279"/>
                <a:gd name="connsiteY36" fmla="*/ 67749 h 433875"/>
                <a:gd name="connsiteX37" fmla="*/ 320024 w 435279"/>
                <a:gd name="connsiteY37" fmla="*/ 101566 h 433875"/>
                <a:gd name="connsiteX38" fmla="*/ 327396 w 435279"/>
                <a:gd name="connsiteY38" fmla="*/ 127308 h 433875"/>
                <a:gd name="connsiteX39" fmla="*/ 355127 w 435279"/>
                <a:gd name="connsiteY39" fmla="*/ 162879 h 433875"/>
                <a:gd name="connsiteX40" fmla="*/ 355127 w 435279"/>
                <a:gd name="connsiteY40" fmla="*/ 277549 h 433875"/>
                <a:gd name="connsiteX41" fmla="*/ 355127 w 435279"/>
                <a:gd name="connsiteY41" fmla="*/ 277549 h 4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5279" h="433875">
                  <a:moveTo>
                    <a:pt x="217640" y="0"/>
                  </a:moveTo>
                  <a:cubicBezTo>
                    <a:pt x="97469" y="0"/>
                    <a:pt x="0" y="97119"/>
                    <a:pt x="0" y="216938"/>
                  </a:cubicBezTo>
                  <a:cubicBezTo>
                    <a:pt x="0" y="336757"/>
                    <a:pt x="97469" y="433876"/>
                    <a:pt x="217640" y="433876"/>
                  </a:cubicBezTo>
                  <a:cubicBezTo>
                    <a:pt x="337810" y="433876"/>
                    <a:pt x="435279" y="336757"/>
                    <a:pt x="435279" y="216938"/>
                  </a:cubicBezTo>
                  <a:cubicBezTo>
                    <a:pt x="435279" y="97119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355127" y="277667"/>
                  </a:moveTo>
                  <a:cubicBezTo>
                    <a:pt x="355127" y="297090"/>
                    <a:pt x="339448" y="312887"/>
                    <a:pt x="320024" y="312887"/>
                  </a:cubicBezTo>
                  <a:cubicBezTo>
                    <a:pt x="310429" y="312887"/>
                    <a:pt x="301770" y="308909"/>
                    <a:pt x="295452" y="302707"/>
                  </a:cubicBezTo>
                  <a:cubicBezTo>
                    <a:pt x="288900" y="296271"/>
                    <a:pt x="285038" y="287378"/>
                    <a:pt x="285038" y="277549"/>
                  </a:cubicBezTo>
                  <a:lnTo>
                    <a:pt x="285038" y="240223"/>
                  </a:lnTo>
                  <a:cubicBezTo>
                    <a:pt x="285038" y="223491"/>
                    <a:pt x="272401" y="209215"/>
                    <a:pt x="254615" y="203716"/>
                  </a:cubicBezTo>
                  <a:lnTo>
                    <a:pt x="254615" y="287378"/>
                  </a:lnTo>
                  <a:cubicBezTo>
                    <a:pt x="266901" y="288197"/>
                    <a:pt x="276379" y="294165"/>
                    <a:pt x="276379" y="301303"/>
                  </a:cubicBezTo>
                  <a:lnTo>
                    <a:pt x="276379" y="334417"/>
                  </a:lnTo>
                  <a:cubicBezTo>
                    <a:pt x="276379" y="342256"/>
                    <a:pt x="265380" y="348458"/>
                    <a:pt x="251807" y="348458"/>
                  </a:cubicBezTo>
                  <a:lnTo>
                    <a:pt x="122276" y="348458"/>
                  </a:lnTo>
                  <a:cubicBezTo>
                    <a:pt x="108703" y="348458"/>
                    <a:pt x="97821" y="342140"/>
                    <a:pt x="97821" y="334417"/>
                  </a:cubicBezTo>
                  <a:lnTo>
                    <a:pt x="97821" y="301303"/>
                  </a:lnTo>
                  <a:cubicBezTo>
                    <a:pt x="97821" y="294165"/>
                    <a:pt x="107299" y="288197"/>
                    <a:pt x="119585" y="287378"/>
                  </a:cubicBezTo>
                  <a:lnTo>
                    <a:pt x="119585" y="116777"/>
                  </a:lnTo>
                  <a:cubicBezTo>
                    <a:pt x="119585" y="106948"/>
                    <a:pt x="127541" y="99108"/>
                    <a:pt x="137370" y="99108"/>
                  </a:cubicBezTo>
                  <a:lnTo>
                    <a:pt x="236947" y="99108"/>
                  </a:lnTo>
                  <a:cubicBezTo>
                    <a:pt x="246775" y="99108"/>
                    <a:pt x="254732" y="107065"/>
                    <a:pt x="254732" y="116777"/>
                  </a:cubicBezTo>
                  <a:lnTo>
                    <a:pt x="254732" y="192951"/>
                  </a:lnTo>
                  <a:cubicBezTo>
                    <a:pt x="267135" y="196110"/>
                    <a:pt x="277783" y="202780"/>
                    <a:pt x="285155" y="211789"/>
                  </a:cubicBezTo>
                  <a:cubicBezTo>
                    <a:pt x="291708" y="219863"/>
                    <a:pt x="295569" y="229692"/>
                    <a:pt x="295569" y="240340"/>
                  </a:cubicBezTo>
                  <a:lnTo>
                    <a:pt x="295569" y="277667"/>
                  </a:lnTo>
                  <a:cubicBezTo>
                    <a:pt x="295569" y="291357"/>
                    <a:pt x="306685" y="302473"/>
                    <a:pt x="320141" y="302473"/>
                  </a:cubicBezTo>
                  <a:cubicBezTo>
                    <a:pt x="333597" y="302473"/>
                    <a:pt x="344713" y="291240"/>
                    <a:pt x="344713" y="277667"/>
                  </a:cubicBezTo>
                  <a:lnTo>
                    <a:pt x="344713" y="162996"/>
                  </a:lnTo>
                  <a:cubicBezTo>
                    <a:pt x="344713" y="153518"/>
                    <a:pt x="339214" y="145094"/>
                    <a:pt x="331374" y="140998"/>
                  </a:cubicBezTo>
                  <a:cubicBezTo>
                    <a:pt x="330789" y="140647"/>
                    <a:pt x="320024" y="134562"/>
                    <a:pt x="320024" y="134562"/>
                  </a:cubicBezTo>
                  <a:lnTo>
                    <a:pt x="305515" y="125904"/>
                  </a:lnTo>
                  <a:lnTo>
                    <a:pt x="297441" y="97821"/>
                  </a:lnTo>
                  <a:lnTo>
                    <a:pt x="259061" y="74419"/>
                  </a:lnTo>
                  <a:lnTo>
                    <a:pt x="263157" y="67749"/>
                  </a:lnTo>
                  <a:lnTo>
                    <a:pt x="320024" y="101566"/>
                  </a:lnTo>
                  <a:lnTo>
                    <a:pt x="327396" y="127308"/>
                  </a:lnTo>
                  <a:cubicBezTo>
                    <a:pt x="342607" y="135615"/>
                    <a:pt x="355127" y="146263"/>
                    <a:pt x="355127" y="162879"/>
                  </a:cubicBezTo>
                  <a:lnTo>
                    <a:pt x="355127" y="277549"/>
                  </a:lnTo>
                  <a:lnTo>
                    <a:pt x="355127" y="2775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A08A861B-4FE1-7FB6-02C8-A96AD32A7669}"/>
              </a:ext>
            </a:extLst>
          </p:cNvPr>
          <p:cNvGrpSpPr/>
          <p:nvPr/>
        </p:nvGrpSpPr>
        <p:grpSpPr>
          <a:xfrm>
            <a:off x="10925491" y="3524575"/>
            <a:ext cx="245705" cy="244912"/>
            <a:chOff x="7588276" y="4770799"/>
            <a:chExt cx="435279" cy="433875"/>
          </a:xfrm>
        </p:grpSpPr>
        <p:sp>
          <p:nvSpPr>
            <p:cNvPr id="57" name="Freeform: Shape 829">
              <a:extLst>
                <a:ext uri="{FF2B5EF4-FFF2-40B4-BE49-F238E27FC236}">
                  <a16:creationId xmlns:a16="http://schemas.microsoft.com/office/drawing/2014/main" id="{23534CF9-640C-149F-994A-A23ACE8B0D69}"/>
                </a:ext>
              </a:extLst>
            </p:cNvPr>
            <p:cNvSpPr/>
            <p:nvPr/>
          </p:nvSpPr>
          <p:spPr>
            <a:xfrm>
              <a:off x="7713243" y="4972876"/>
              <a:ext cx="108111" cy="133479"/>
            </a:xfrm>
            <a:custGeom>
              <a:avLst/>
              <a:gdLst>
                <a:gd name="connsiteX0" fmla="*/ 36624 w 108111"/>
                <a:gd name="connsiteY0" fmla="*/ 51836 h 133479"/>
                <a:gd name="connsiteX1" fmla="*/ 62952 w 108111"/>
                <a:gd name="connsiteY1" fmla="*/ 89747 h 133479"/>
                <a:gd name="connsiteX2" fmla="*/ 65175 w 108111"/>
                <a:gd name="connsiteY2" fmla="*/ 39433 h 133479"/>
                <a:gd name="connsiteX3" fmla="*/ 80152 w 108111"/>
                <a:gd name="connsiteY3" fmla="*/ 115139 h 133479"/>
                <a:gd name="connsiteX4" fmla="*/ 28316 w 108111"/>
                <a:gd name="connsiteY4" fmla="*/ 102618 h 133479"/>
                <a:gd name="connsiteX5" fmla="*/ 63654 w 108111"/>
                <a:gd name="connsiteY5" fmla="*/ 102618 h 133479"/>
                <a:gd name="connsiteX6" fmla="*/ 37794 w 108111"/>
                <a:gd name="connsiteY6" fmla="*/ 82961 h 133479"/>
                <a:gd name="connsiteX7" fmla="*/ 0 w 108111"/>
                <a:gd name="connsiteY7" fmla="*/ 111979 h 133479"/>
                <a:gd name="connsiteX8" fmla="*/ 48091 w 108111"/>
                <a:gd name="connsiteY8" fmla="*/ 133041 h 133479"/>
                <a:gd name="connsiteX9" fmla="*/ 67866 w 108111"/>
                <a:gd name="connsiteY9" fmla="*/ 115372 h 133479"/>
                <a:gd name="connsiteX10" fmla="*/ 79801 w 108111"/>
                <a:gd name="connsiteY10" fmla="*/ 120872 h 133479"/>
                <a:gd name="connsiteX11" fmla="*/ 87758 w 108111"/>
                <a:gd name="connsiteY11" fmla="*/ 113968 h 133479"/>
                <a:gd name="connsiteX12" fmla="*/ 80737 w 108111"/>
                <a:gd name="connsiteY12" fmla="*/ 96651 h 133479"/>
                <a:gd name="connsiteX13" fmla="*/ 107182 w 108111"/>
                <a:gd name="connsiteY13" fmla="*/ 69738 h 133479"/>
                <a:gd name="connsiteX14" fmla="*/ 80503 w 108111"/>
                <a:gd name="connsiteY14" fmla="*/ 0 h 133479"/>
                <a:gd name="connsiteX15" fmla="*/ 36624 w 108111"/>
                <a:gd name="connsiteY15" fmla="*/ 51719 h 133479"/>
                <a:gd name="connsiteX16" fmla="*/ 36624 w 108111"/>
                <a:gd name="connsiteY16" fmla="*/ 5171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1" h="133479">
                  <a:moveTo>
                    <a:pt x="36624" y="51836"/>
                  </a:moveTo>
                  <a:cubicBezTo>
                    <a:pt x="38613" y="70791"/>
                    <a:pt x="51134" y="84365"/>
                    <a:pt x="62952" y="89747"/>
                  </a:cubicBezTo>
                  <a:cubicBezTo>
                    <a:pt x="62952" y="89747"/>
                    <a:pt x="50782" y="50665"/>
                    <a:pt x="65175" y="39433"/>
                  </a:cubicBezTo>
                  <a:cubicBezTo>
                    <a:pt x="56867" y="80386"/>
                    <a:pt x="73951" y="107065"/>
                    <a:pt x="80152" y="115139"/>
                  </a:cubicBezTo>
                  <a:cubicBezTo>
                    <a:pt x="73951" y="110107"/>
                    <a:pt x="56048" y="98406"/>
                    <a:pt x="28316" y="102618"/>
                  </a:cubicBezTo>
                  <a:cubicBezTo>
                    <a:pt x="36624" y="93023"/>
                    <a:pt x="63068" y="102618"/>
                    <a:pt x="63654" y="102618"/>
                  </a:cubicBezTo>
                  <a:cubicBezTo>
                    <a:pt x="60260" y="94193"/>
                    <a:pt x="51134" y="84950"/>
                    <a:pt x="37794" y="82961"/>
                  </a:cubicBezTo>
                  <a:cubicBezTo>
                    <a:pt x="24572" y="80971"/>
                    <a:pt x="13690" y="95130"/>
                    <a:pt x="0" y="111979"/>
                  </a:cubicBezTo>
                  <a:cubicBezTo>
                    <a:pt x="18956" y="128361"/>
                    <a:pt x="36975" y="135381"/>
                    <a:pt x="48091" y="133041"/>
                  </a:cubicBezTo>
                  <a:cubicBezTo>
                    <a:pt x="59207" y="130701"/>
                    <a:pt x="63185" y="118415"/>
                    <a:pt x="67866" y="115372"/>
                  </a:cubicBezTo>
                  <a:cubicBezTo>
                    <a:pt x="71844" y="112681"/>
                    <a:pt x="79801" y="120872"/>
                    <a:pt x="79801" y="120872"/>
                  </a:cubicBezTo>
                  <a:lnTo>
                    <a:pt x="87758" y="113968"/>
                  </a:lnTo>
                  <a:cubicBezTo>
                    <a:pt x="87758" y="113968"/>
                    <a:pt x="76642" y="102033"/>
                    <a:pt x="80737" y="96651"/>
                  </a:cubicBezTo>
                  <a:cubicBezTo>
                    <a:pt x="85535" y="90215"/>
                    <a:pt x="103204" y="85418"/>
                    <a:pt x="107182" y="69738"/>
                  </a:cubicBezTo>
                  <a:cubicBezTo>
                    <a:pt x="111160" y="54059"/>
                    <a:pt x="102384" y="28083"/>
                    <a:pt x="80503" y="0"/>
                  </a:cubicBezTo>
                  <a:cubicBezTo>
                    <a:pt x="55463" y="18370"/>
                    <a:pt x="34635" y="32763"/>
                    <a:pt x="36624" y="51719"/>
                  </a:cubicBezTo>
                  <a:lnTo>
                    <a:pt x="36624" y="5171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reeform: Shape 830">
              <a:extLst>
                <a:ext uri="{FF2B5EF4-FFF2-40B4-BE49-F238E27FC236}">
                  <a16:creationId xmlns:a16="http://schemas.microsoft.com/office/drawing/2014/main" id="{91265E7E-B828-A8C9-D9F2-470DB6E3B3E9}"/>
                </a:ext>
              </a:extLst>
            </p:cNvPr>
            <p:cNvSpPr/>
            <p:nvPr/>
          </p:nvSpPr>
          <p:spPr>
            <a:xfrm>
              <a:off x="7732901" y="4895766"/>
              <a:ext cx="84247" cy="73014"/>
            </a:xfrm>
            <a:custGeom>
              <a:avLst/>
              <a:gdLst>
                <a:gd name="connsiteX0" fmla="*/ 0 w 84247"/>
                <a:gd name="connsiteY0" fmla="*/ 0 h 73014"/>
                <a:gd name="connsiteX1" fmla="*/ 84248 w 84247"/>
                <a:gd name="connsiteY1" fmla="*/ 0 h 73014"/>
                <a:gd name="connsiteX2" fmla="*/ 84248 w 84247"/>
                <a:gd name="connsiteY2" fmla="*/ 73015 h 73014"/>
                <a:gd name="connsiteX3" fmla="*/ 0 w 84247"/>
                <a:gd name="connsiteY3" fmla="*/ 73015 h 73014"/>
                <a:gd name="connsiteX4" fmla="*/ 0 w 84247"/>
                <a:gd name="connsiteY4" fmla="*/ 0 h 73014"/>
                <a:gd name="connsiteX5" fmla="*/ 0 w 84247"/>
                <a:gd name="connsiteY5" fmla="*/ 0 h 7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7" h="73014">
                  <a:moveTo>
                    <a:pt x="0" y="0"/>
                  </a:moveTo>
                  <a:lnTo>
                    <a:pt x="84248" y="0"/>
                  </a:lnTo>
                  <a:lnTo>
                    <a:pt x="84248" y="73015"/>
                  </a:lnTo>
                  <a:lnTo>
                    <a:pt x="0" y="730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reeform: Shape 831">
              <a:extLst>
                <a:ext uri="{FF2B5EF4-FFF2-40B4-BE49-F238E27FC236}">
                  <a16:creationId xmlns:a16="http://schemas.microsoft.com/office/drawing/2014/main" id="{8802FBAA-815A-BD4F-1468-81B50958A99B}"/>
                </a:ext>
              </a:extLst>
            </p:cNvPr>
            <p:cNvSpPr/>
            <p:nvPr/>
          </p:nvSpPr>
          <p:spPr>
            <a:xfrm>
              <a:off x="7588276" y="4770799"/>
              <a:ext cx="435279" cy="433875"/>
            </a:xfrm>
            <a:custGeom>
              <a:avLst/>
              <a:gdLst>
                <a:gd name="connsiteX0" fmla="*/ 217640 w 435279"/>
                <a:gd name="connsiteY0" fmla="*/ 0 h 433875"/>
                <a:gd name="connsiteX1" fmla="*/ 0 w 435279"/>
                <a:gd name="connsiteY1" fmla="*/ 216938 h 433875"/>
                <a:gd name="connsiteX2" fmla="*/ 217640 w 435279"/>
                <a:gd name="connsiteY2" fmla="*/ 433876 h 433875"/>
                <a:gd name="connsiteX3" fmla="*/ 435279 w 435279"/>
                <a:gd name="connsiteY3" fmla="*/ 216938 h 433875"/>
                <a:gd name="connsiteX4" fmla="*/ 217640 w 435279"/>
                <a:gd name="connsiteY4" fmla="*/ 0 h 433875"/>
                <a:gd name="connsiteX5" fmla="*/ 217640 w 435279"/>
                <a:gd name="connsiteY5" fmla="*/ 0 h 433875"/>
                <a:gd name="connsiteX6" fmla="*/ 355127 w 435279"/>
                <a:gd name="connsiteY6" fmla="*/ 277667 h 433875"/>
                <a:gd name="connsiteX7" fmla="*/ 320024 w 435279"/>
                <a:gd name="connsiteY7" fmla="*/ 312887 h 433875"/>
                <a:gd name="connsiteX8" fmla="*/ 295452 w 435279"/>
                <a:gd name="connsiteY8" fmla="*/ 302707 h 433875"/>
                <a:gd name="connsiteX9" fmla="*/ 285038 w 435279"/>
                <a:gd name="connsiteY9" fmla="*/ 277549 h 433875"/>
                <a:gd name="connsiteX10" fmla="*/ 285038 w 435279"/>
                <a:gd name="connsiteY10" fmla="*/ 240223 h 433875"/>
                <a:gd name="connsiteX11" fmla="*/ 254615 w 435279"/>
                <a:gd name="connsiteY11" fmla="*/ 203716 h 433875"/>
                <a:gd name="connsiteX12" fmla="*/ 254615 w 435279"/>
                <a:gd name="connsiteY12" fmla="*/ 287378 h 433875"/>
                <a:gd name="connsiteX13" fmla="*/ 276379 w 435279"/>
                <a:gd name="connsiteY13" fmla="*/ 301303 h 433875"/>
                <a:gd name="connsiteX14" fmla="*/ 276379 w 435279"/>
                <a:gd name="connsiteY14" fmla="*/ 334417 h 433875"/>
                <a:gd name="connsiteX15" fmla="*/ 251807 w 435279"/>
                <a:gd name="connsiteY15" fmla="*/ 348458 h 433875"/>
                <a:gd name="connsiteX16" fmla="*/ 122276 w 435279"/>
                <a:gd name="connsiteY16" fmla="*/ 348458 h 433875"/>
                <a:gd name="connsiteX17" fmla="*/ 97821 w 435279"/>
                <a:gd name="connsiteY17" fmla="*/ 334417 h 433875"/>
                <a:gd name="connsiteX18" fmla="*/ 97821 w 435279"/>
                <a:gd name="connsiteY18" fmla="*/ 301303 h 433875"/>
                <a:gd name="connsiteX19" fmla="*/ 119585 w 435279"/>
                <a:gd name="connsiteY19" fmla="*/ 287378 h 433875"/>
                <a:gd name="connsiteX20" fmla="*/ 119585 w 435279"/>
                <a:gd name="connsiteY20" fmla="*/ 116777 h 433875"/>
                <a:gd name="connsiteX21" fmla="*/ 137370 w 435279"/>
                <a:gd name="connsiteY21" fmla="*/ 99108 h 433875"/>
                <a:gd name="connsiteX22" fmla="*/ 236947 w 435279"/>
                <a:gd name="connsiteY22" fmla="*/ 99108 h 433875"/>
                <a:gd name="connsiteX23" fmla="*/ 254732 w 435279"/>
                <a:gd name="connsiteY23" fmla="*/ 116777 h 433875"/>
                <a:gd name="connsiteX24" fmla="*/ 254732 w 435279"/>
                <a:gd name="connsiteY24" fmla="*/ 192951 h 433875"/>
                <a:gd name="connsiteX25" fmla="*/ 285155 w 435279"/>
                <a:gd name="connsiteY25" fmla="*/ 211789 h 433875"/>
                <a:gd name="connsiteX26" fmla="*/ 295569 w 435279"/>
                <a:gd name="connsiteY26" fmla="*/ 240340 h 433875"/>
                <a:gd name="connsiteX27" fmla="*/ 295569 w 435279"/>
                <a:gd name="connsiteY27" fmla="*/ 277667 h 433875"/>
                <a:gd name="connsiteX28" fmla="*/ 320141 w 435279"/>
                <a:gd name="connsiteY28" fmla="*/ 302473 h 433875"/>
                <a:gd name="connsiteX29" fmla="*/ 344713 w 435279"/>
                <a:gd name="connsiteY29" fmla="*/ 277667 h 433875"/>
                <a:gd name="connsiteX30" fmla="*/ 344713 w 435279"/>
                <a:gd name="connsiteY30" fmla="*/ 162996 h 433875"/>
                <a:gd name="connsiteX31" fmla="*/ 331374 w 435279"/>
                <a:gd name="connsiteY31" fmla="*/ 140998 h 433875"/>
                <a:gd name="connsiteX32" fmla="*/ 320024 w 435279"/>
                <a:gd name="connsiteY32" fmla="*/ 134562 h 433875"/>
                <a:gd name="connsiteX33" fmla="*/ 305515 w 435279"/>
                <a:gd name="connsiteY33" fmla="*/ 125904 h 433875"/>
                <a:gd name="connsiteX34" fmla="*/ 297441 w 435279"/>
                <a:gd name="connsiteY34" fmla="*/ 97821 h 433875"/>
                <a:gd name="connsiteX35" fmla="*/ 259061 w 435279"/>
                <a:gd name="connsiteY35" fmla="*/ 74419 h 433875"/>
                <a:gd name="connsiteX36" fmla="*/ 263157 w 435279"/>
                <a:gd name="connsiteY36" fmla="*/ 67749 h 433875"/>
                <a:gd name="connsiteX37" fmla="*/ 320024 w 435279"/>
                <a:gd name="connsiteY37" fmla="*/ 101566 h 433875"/>
                <a:gd name="connsiteX38" fmla="*/ 327396 w 435279"/>
                <a:gd name="connsiteY38" fmla="*/ 127308 h 433875"/>
                <a:gd name="connsiteX39" fmla="*/ 355127 w 435279"/>
                <a:gd name="connsiteY39" fmla="*/ 162879 h 433875"/>
                <a:gd name="connsiteX40" fmla="*/ 355127 w 435279"/>
                <a:gd name="connsiteY40" fmla="*/ 277549 h 433875"/>
                <a:gd name="connsiteX41" fmla="*/ 355127 w 435279"/>
                <a:gd name="connsiteY41" fmla="*/ 277549 h 4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5279" h="433875">
                  <a:moveTo>
                    <a:pt x="217640" y="0"/>
                  </a:moveTo>
                  <a:cubicBezTo>
                    <a:pt x="97469" y="0"/>
                    <a:pt x="0" y="97119"/>
                    <a:pt x="0" y="216938"/>
                  </a:cubicBezTo>
                  <a:cubicBezTo>
                    <a:pt x="0" y="336757"/>
                    <a:pt x="97469" y="433876"/>
                    <a:pt x="217640" y="433876"/>
                  </a:cubicBezTo>
                  <a:cubicBezTo>
                    <a:pt x="337810" y="433876"/>
                    <a:pt x="435279" y="336757"/>
                    <a:pt x="435279" y="216938"/>
                  </a:cubicBezTo>
                  <a:cubicBezTo>
                    <a:pt x="435279" y="97119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355127" y="277667"/>
                  </a:moveTo>
                  <a:cubicBezTo>
                    <a:pt x="355127" y="297090"/>
                    <a:pt x="339448" y="312887"/>
                    <a:pt x="320024" y="312887"/>
                  </a:cubicBezTo>
                  <a:cubicBezTo>
                    <a:pt x="310429" y="312887"/>
                    <a:pt x="301770" y="308909"/>
                    <a:pt x="295452" y="302707"/>
                  </a:cubicBezTo>
                  <a:cubicBezTo>
                    <a:pt x="288900" y="296271"/>
                    <a:pt x="285038" y="287378"/>
                    <a:pt x="285038" y="277549"/>
                  </a:cubicBezTo>
                  <a:lnTo>
                    <a:pt x="285038" y="240223"/>
                  </a:lnTo>
                  <a:cubicBezTo>
                    <a:pt x="285038" y="223491"/>
                    <a:pt x="272401" y="209215"/>
                    <a:pt x="254615" y="203716"/>
                  </a:cubicBezTo>
                  <a:lnTo>
                    <a:pt x="254615" y="287378"/>
                  </a:lnTo>
                  <a:cubicBezTo>
                    <a:pt x="266901" y="288197"/>
                    <a:pt x="276379" y="294165"/>
                    <a:pt x="276379" y="301303"/>
                  </a:cubicBezTo>
                  <a:lnTo>
                    <a:pt x="276379" y="334417"/>
                  </a:lnTo>
                  <a:cubicBezTo>
                    <a:pt x="276379" y="342256"/>
                    <a:pt x="265380" y="348458"/>
                    <a:pt x="251807" y="348458"/>
                  </a:cubicBezTo>
                  <a:lnTo>
                    <a:pt x="122276" y="348458"/>
                  </a:lnTo>
                  <a:cubicBezTo>
                    <a:pt x="108703" y="348458"/>
                    <a:pt x="97821" y="342140"/>
                    <a:pt x="97821" y="334417"/>
                  </a:cubicBezTo>
                  <a:lnTo>
                    <a:pt x="97821" y="301303"/>
                  </a:lnTo>
                  <a:cubicBezTo>
                    <a:pt x="97821" y="294165"/>
                    <a:pt x="107299" y="288197"/>
                    <a:pt x="119585" y="287378"/>
                  </a:cubicBezTo>
                  <a:lnTo>
                    <a:pt x="119585" y="116777"/>
                  </a:lnTo>
                  <a:cubicBezTo>
                    <a:pt x="119585" y="106948"/>
                    <a:pt x="127541" y="99108"/>
                    <a:pt x="137370" y="99108"/>
                  </a:cubicBezTo>
                  <a:lnTo>
                    <a:pt x="236947" y="99108"/>
                  </a:lnTo>
                  <a:cubicBezTo>
                    <a:pt x="246775" y="99108"/>
                    <a:pt x="254732" y="107065"/>
                    <a:pt x="254732" y="116777"/>
                  </a:cubicBezTo>
                  <a:lnTo>
                    <a:pt x="254732" y="192951"/>
                  </a:lnTo>
                  <a:cubicBezTo>
                    <a:pt x="267135" y="196110"/>
                    <a:pt x="277783" y="202780"/>
                    <a:pt x="285155" y="211789"/>
                  </a:cubicBezTo>
                  <a:cubicBezTo>
                    <a:pt x="291708" y="219863"/>
                    <a:pt x="295569" y="229692"/>
                    <a:pt x="295569" y="240340"/>
                  </a:cubicBezTo>
                  <a:lnTo>
                    <a:pt x="295569" y="277667"/>
                  </a:lnTo>
                  <a:cubicBezTo>
                    <a:pt x="295569" y="291357"/>
                    <a:pt x="306685" y="302473"/>
                    <a:pt x="320141" y="302473"/>
                  </a:cubicBezTo>
                  <a:cubicBezTo>
                    <a:pt x="333597" y="302473"/>
                    <a:pt x="344713" y="291240"/>
                    <a:pt x="344713" y="277667"/>
                  </a:cubicBezTo>
                  <a:lnTo>
                    <a:pt x="344713" y="162996"/>
                  </a:lnTo>
                  <a:cubicBezTo>
                    <a:pt x="344713" y="153518"/>
                    <a:pt x="339214" y="145094"/>
                    <a:pt x="331374" y="140998"/>
                  </a:cubicBezTo>
                  <a:cubicBezTo>
                    <a:pt x="330789" y="140647"/>
                    <a:pt x="320024" y="134562"/>
                    <a:pt x="320024" y="134562"/>
                  </a:cubicBezTo>
                  <a:lnTo>
                    <a:pt x="305515" y="125904"/>
                  </a:lnTo>
                  <a:lnTo>
                    <a:pt x="297441" y="97821"/>
                  </a:lnTo>
                  <a:lnTo>
                    <a:pt x="259061" y="74419"/>
                  </a:lnTo>
                  <a:lnTo>
                    <a:pt x="263157" y="67749"/>
                  </a:lnTo>
                  <a:lnTo>
                    <a:pt x="320024" y="101566"/>
                  </a:lnTo>
                  <a:lnTo>
                    <a:pt x="327396" y="127308"/>
                  </a:lnTo>
                  <a:cubicBezTo>
                    <a:pt x="342607" y="135615"/>
                    <a:pt x="355127" y="146263"/>
                    <a:pt x="355127" y="162879"/>
                  </a:cubicBezTo>
                  <a:lnTo>
                    <a:pt x="355127" y="277549"/>
                  </a:lnTo>
                  <a:lnTo>
                    <a:pt x="355127" y="2775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DAABCAC3-6D7B-3172-FA0D-C29D1BA8503C}"/>
              </a:ext>
            </a:extLst>
          </p:cNvPr>
          <p:cNvGrpSpPr/>
          <p:nvPr/>
        </p:nvGrpSpPr>
        <p:grpSpPr>
          <a:xfrm>
            <a:off x="10029977" y="5237161"/>
            <a:ext cx="245705" cy="244912"/>
            <a:chOff x="7588276" y="4770799"/>
            <a:chExt cx="435279" cy="433875"/>
          </a:xfrm>
        </p:grpSpPr>
        <p:sp>
          <p:nvSpPr>
            <p:cNvPr id="63" name="Freeform: Shape 829">
              <a:extLst>
                <a:ext uri="{FF2B5EF4-FFF2-40B4-BE49-F238E27FC236}">
                  <a16:creationId xmlns:a16="http://schemas.microsoft.com/office/drawing/2014/main" id="{C2D25522-C1E2-38A0-3A72-83FAFD2AECA5}"/>
                </a:ext>
              </a:extLst>
            </p:cNvPr>
            <p:cNvSpPr/>
            <p:nvPr/>
          </p:nvSpPr>
          <p:spPr>
            <a:xfrm>
              <a:off x="7713243" y="4972876"/>
              <a:ext cx="108111" cy="133479"/>
            </a:xfrm>
            <a:custGeom>
              <a:avLst/>
              <a:gdLst>
                <a:gd name="connsiteX0" fmla="*/ 36624 w 108111"/>
                <a:gd name="connsiteY0" fmla="*/ 51836 h 133479"/>
                <a:gd name="connsiteX1" fmla="*/ 62952 w 108111"/>
                <a:gd name="connsiteY1" fmla="*/ 89747 h 133479"/>
                <a:gd name="connsiteX2" fmla="*/ 65175 w 108111"/>
                <a:gd name="connsiteY2" fmla="*/ 39433 h 133479"/>
                <a:gd name="connsiteX3" fmla="*/ 80152 w 108111"/>
                <a:gd name="connsiteY3" fmla="*/ 115139 h 133479"/>
                <a:gd name="connsiteX4" fmla="*/ 28316 w 108111"/>
                <a:gd name="connsiteY4" fmla="*/ 102618 h 133479"/>
                <a:gd name="connsiteX5" fmla="*/ 63654 w 108111"/>
                <a:gd name="connsiteY5" fmla="*/ 102618 h 133479"/>
                <a:gd name="connsiteX6" fmla="*/ 37794 w 108111"/>
                <a:gd name="connsiteY6" fmla="*/ 82961 h 133479"/>
                <a:gd name="connsiteX7" fmla="*/ 0 w 108111"/>
                <a:gd name="connsiteY7" fmla="*/ 111979 h 133479"/>
                <a:gd name="connsiteX8" fmla="*/ 48091 w 108111"/>
                <a:gd name="connsiteY8" fmla="*/ 133041 h 133479"/>
                <a:gd name="connsiteX9" fmla="*/ 67866 w 108111"/>
                <a:gd name="connsiteY9" fmla="*/ 115372 h 133479"/>
                <a:gd name="connsiteX10" fmla="*/ 79801 w 108111"/>
                <a:gd name="connsiteY10" fmla="*/ 120872 h 133479"/>
                <a:gd name="connsiteX11" fmla="*/ 87758 w 108111"/>
                <a:gd name="connsiteY11" fmla="*/ 113968 h 133479"/>
                <a:gd name="connsiteX12" fmla="*/ 80737 w 108111"/>
                <a:gd name="connsiteY12" fmla="*/ 96651 h 133479"/>
                <a:gd name="connsiteX13" fmla="*/ 107182 w 108111"/>
                <a:gd name="connsiteY13" fmla="*/ 69738 h 133479"/>
                <a:gd name="connsiteX14" fmla="*/ 80503 w 108111"/>
                <a:gd name="connsiteY14" fmla="*/ 0 h 133479"/>
                <a:gd name="connsiteX15" fmla="*/ 36624 w 108111"/>
                <a:gd name="connsiteY15" fmla="*/ 51719 h 133479"/>
                <a:gd name="connsiteX16" fmla="*/ 36624 w 108111"/>
                <a:gd name="connsiteY16" fmla="*/ 5171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1" h="133479">
                  <a:moveTo>
                    <a:pt x="36624" y="51836"/>
                  </a:moveTo>
                  <a:cubicBezTo>
                    <a:pt x="38613" y="70791"/>
                    <a:pt x="51134" y="84365"/>
                    <a:pt x="62952" y="89747"/>
                  </a:cubicBezTo>
                  <a:cubicBezTo>
                    <a:pt x="62952" y="89747"/>
                    <a:pt x="50782" y="50665"/>
                    <a:pt x="65175" y="39433"/>
                  </a:cubicBezTo>
                  <a:cubicBezTo>
                    <a:pt x="56867" y="80386"/>
                    <a:pt x="73951" y="107065"/>
                    <a:pt x="80152" y="115139"/>
                  </a:cubicBezTo>
                  <a:cubicBezTo>
                    <a:pt x="73951" y="110107"/>
                    <a:pt x="56048" y="98406"/>
                    <a:pt x="28316" y="102618"/>
                  </a:cubicBezTo>
                  <a:cubicBezTo>
                    <a:pt x="36624" y="93023"/>
                    <a:pt x="63068" y="102618"/>
                    <a:pt x="63654" y="102618"/>
                  </a:cubicBezTo>
                  <a:cubicBezTo>
                    <a:pt x="60260" y="94193"/>
                    <a:pt x="51134" y="84950"/>
                    <a:pt x="37794" y="82961"/>
                  </a:cubicBezTo>
                  <a:cubicBezTo>
                    <a:pt x="24572" y="80971"/>
                    <a:pt x="13690" y="95130"/>
                    <a:pt x="0" y="111979"/>
                  </a:cubicBezTo>
                  <a:cubicBezTo>
                    <a:pt x="18956" y="128361"/>
                    <a:pt x="36975" y="135381"/>
                    <a:pt x="48091" y="133041"/>
                  </a:cubicBezTo>
                  <a:cubicBezTo>
                    <a:pt x="59207" y="130701"/>
                    <a:pt x="63185" y="118415"/>
                    <a:pt x="67866" y="115372"/>
                  </a:cubicBezTo>
                  <a:cubicBezTo>
                    <a:pt x="71844" y="112681"/>
                    <a:pt x="79801" y="120872"/>
                    <a:pt x="79801" y="120872"/>
                  </a:cubicBezTo>
                  <a:lnTo>
                    <a:pt x="87758" y="113968"/>
                  </a:lnTo>
                  <a:cubicBezTo>
                    <a:pt x="87758" y="113968"/>
                    <a:pt x="76642" y="102033"/>
                    <a:pt x="80737" y="96651"/>
                  </a:cubicBezTo>
                  <a:cubicBezTo>
                    <a:pt x="85535" y="90215"/>
                    <a:pt x="103204" y="85418"/>
                    <a:pt x="107182" y="69738"/>
                  </a:cubicBezTo>
                  <a:cubicBezTo>
                    <a:pt x="111160" y="54059"/>
                    <a:pt x="102384" y="28083"/>
                    <a:pt x="80503" y="0"/>
                  </a:cubicBezTo>
                  <a:cubicBezTo>
                    <a:pt x="55463" y="18370"/>
                    <a:pt x="34635" y="32763"/>
                    <a:pt x="36624" y="51719"/>
                  </a:cubicBezTo>
                  <a:lnTo>
                    <a:pt x="36624" y="5171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reeform: Shape 830">
              <a:extLst>
                <a:ext uri="{FF2B5EF4-FFF2-40B4-BE49-F238E27FC236}">
                  <a16:creationId xmlns:a16="http://schemas.microsoft.com/office/drawing/2014/main" id="{3DF45017-03AB-FF71-12D1-2F18219B8F0C}"/>
                </a:ext>
              </a:extLst>
            </p:cNvPr>
            <p:cNvSpPr/>
            <p:nvPr/>
          </p:nvSpPr>
          <p:spPr>
            <a:xfrm>
              <a:off x="7732901" y="4895766"/>
              <a:ext cx="84247" cy="73014"/>
            </a:xfrm>
            <a:custGeom>
              <a:avLst/>
              <a:gdLst>
                <a:gd name="connsiteX0" fmla="*/ 0 w 84247"/>
                <a:gd name="connsiteY0" fmla="*/ 0 h 73014"/>
                <a:gd name="connsiteX1" fmla="*/ 84248 w 84247"/>
                <a:gd name="connsiteY1" fmla="*/ 0 h 73014"/>
                <a:gd name="connsiteX2" fmla="*/ 84248 w 84247"/>
                <a:gd name="connsiteY2" fmla="*/ 73015 h 73014"/>
                <a:gd name="connsiteX3" fmla="*/ 0 w 84247"/>
                <a:gd name="connsiteY3" fmla="*/ 73015 h 73014"/>
                <a:gd name="connsiteX4" fmla="*/ 0 w 84247"/>
                <a:gd name="connsiteY4" fmla="*/ 0 h 73014"/>
                <a:gd name="connsiteX5" fmla="*/ 0 w 84247"/>
                <a:gd name="connsiteY5" fmla="*/ 0 h 7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7" h="73014">
                  <a:moveTo>
                    <a:pt x="0" y="0"/>
                  </a:moveTo>
                  <a:lnTo>
                    <a:pt x="84248" y="0"/>
                  </a:lnTo>
                  <a:lnTo>
                    <a:pt x="84248" y="73015"/>
                  </a:lnTo>
                  <a:lnTo>
                    <a:pt x="0" y="730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reeform: Shape 831">
              <a:extLst>
                <a:ext uri="{FF2B5EF4-FFF2-40B4-BE49-F238E27FC236}">
                  <a16:creationId xmlns:a16="http://schemas.microsoft.com/office/drawing/2014/main" id="{273EF4B3-D877-919E-8DB8-F984BDA3CF04}"/>
                </a:ext>
              </a:extLst>
            </p:cNvPr>
            <p:cNvSpPr/>
            <p:nvPr/>
          </p:nvSpPr>
          <p:spPr>
            <a:xfrm>
              <a:off x="7588276" y="4770799"/>
              <a:ext cx="435279" cy="433875"/>
            </a:xfrm>
            <a:custGeom>
              <a:avLst/>
              <a:gdLst>
                <a:gd name="connsiteX0" fmla="*/ 217640 w 435279"/>
                <a:gd name="connsiteY0" fmla="*/ 0 h 433875"/>
                <a:gd name="connsiteX1" fmla="*/ 0 w 435279"/>
                <a:gd name="connsiteY1" fmla="*/ 216938 h 433875"/>
                <a:gd name="connsiteX2" fmla="*/ 217640 w 435279"/>
                <a:gd name="connsiteY2" fmla="*/ 433876 h 433875"/>
                <a:gd name="connsiteX3" fmla="*/ 435279 w 435279"/>
                <a:gd name="connsiteY3" fmla="*/ 216938 h 433875"/>
                <a:gd name="connsiteX4" fmla="*/ 217640 w 435279"/>
                <a:gd name="connsiteY4" fmla="*/ 0 h 433875"/>
                <a:gd name="connsiteX5" fmla="*/ 217640 w 435279"/>
                <a:gd name="connsiteY5" fmla="*/ 0 h 433875"/>
                <a:gd name="connsiteX6" fmla="*/ 355127 w 435279"/>
                <a:gd name="connsiteY6" fmla="*/ 277667 h 433875"/>
                <a:gd name="connsiteX7" fmla="*/ 320024 w 435279"/>
                <a:gd name="connsiteY7" fmla="*/ 312887 h 433875"/>
                <a:gd name="connsiteX8" fmla="*/ 295452 w 435279"/>
                <a:gd name="connsiteY8" fmla="*/ 302707 h 433875"/>
                <a:gd name="connsiteX9" fmla="*/ 285038 w 435279"/>
                <a:gd name="connsiteY9" fmla="*/ 277549 h 433875"/>
                <a:gd name="connsiteX10" fmla="*/ 285038 w 435279"/>
                <a:gd name="connsiteY10" fmla="*/ 240223 h 433875"/>
                <a:gd name="connsiteX11" fmla="*/ 254615 w 435279"/>
                <a:gd name="connsiteY11" fmla="*/ 203716 h 433875"/>
                <a:gd name="connsiteX12" fmla="*/ 254615 w 435279"/>
                <a:gd name="connsiteY12" fmla="*/ 287378 h 433875"/>
                <a:gd name="connsiteX13" fmla="*/ 276379 w 435279"/>
                <a:gd name="connsiteY13" fmla="*/ 301303 h 433875"/>
                <a:gd name="connsiteX14" fmla="*/ 276379 w 435279"/>
                <a:gd name="connsiteY14" fmla="*/ 334417 h 433875"/>
                <a:gd name="connsiteX15" fmla="*/ 251807 w 435279"/>
                <a:gd name="connsiteY15" fmla="*/ 348458 h 433875"/>
                <a:gd name="connsiteX16" fmla="*/ 122276 w 435279"/>
                <a:gd name="connsiteY16" fmla="*/ 348458 h 433875"/>
                <a:gd name="connsiteX17" fmla="*/ 97821 w 435279"/>
                <a:gd name="connsiteY17" fmla="*/ 334417 h 433875"/>
                <a:gd name="connsiteX18" fmla="*/ 97821 w 435279"/>
                <a:gd name="connsiteY18" fmla="*/ 301303 h 433875"/>
                <a:gd name="connsiteX19" fmla="*/ 119585 w 435279"/>
                <a:gd name="connsiteY19" fmla="*/ 287378 h 433875"/>
                <a:gd name="connsiteX20" fmla="*/ 119585 w 435279"/>
                <a:gd name="connsiteY20" fmla="*/ 116777 h 433875"/>
                <a:gd name="connsiteX21" fmla="*/ 137370 w 435279"/>
                <a:gd name="connsiteY21" fmla="*/ 99108 h 433875"/>
                <a:gd name="connsiteX22" fmla="*/ 236947 w 435279"/>
                <a:gd name="connsiteY22" fmla="*/ 99108 h 433875"/>
                <a:gd name="connsiteX23" fmla="*/ 254732 w 435279"/>
                <a:gd name="connsiteY23" fmla="*/ 116777 h 433875"/>
                <a:gd name="connsiteX24" fmla="*/ 254732 w 435279"/>
                <a:gd name="connsiteY24" fmla="*/ 192951 h 433875"/>
                <a:gd name="connsiteX25" fmla="*/ 285155 w 435279"/>
                <a:gd name="connsiteY25" fmla="*/ 211789 h 433875"/>
                <a:gd name="connsiteX26" fmla="*/ 295569 w 435279"/>
                <a:gd name="connsiteY26" fmla="*/ 240340 h 433875"/>
                <a:gd name="connsiteX27" fmla="*/ 295569 w 435279"/>
                <a:gd name="connsiteY27" fmla="*/ 277667 h 433875"/>
                <a:gd name="connsiteX28" fmla="*/ 320141 w 435279"/>
                <a:gd name="connsiteY28" fmla="*/ 302473 h 433875"/>
                <a:gd name="connsiteX29" fmla="*/ 344713 w 435279"/>
                <a:gd name="connsiteY29" fmla="*/ 277667 h 433875"/>
                <a:gd name="connsiteX30" fmla="*/ 344713 w 435279"/>
                <a:gd name="connsiteY30" fmla="*/ 162996 h 433875"/>
                <a:gd name="connsiteX31" fmla="*/ 331374 w 435279"/>
                <a:gd name="connsiteY31" fmla="*/ 140998 h 433875"/>
                <a:gd name="connsiteX32" fmla="*/ 320024 w 435279"/>
                <a:gd name="connsiteY32" fmla="*/ 134562 h 433875"/>
                <a:gd name="connsiteX33" fmla="*/ 305515 w 435279"/>
                <a:gd name="connsiteY33" fmla="*/ 125904 h 433875"/>
                <a:gd name="connsiteX34" fmla="*/ 297441 w 435279"/>
                <a:gd name="connsiteY34" fmla="*/ 97821 h 433875"/>
                <a:gd name="connsiteX35" fmla="*/ 259061 w 435279"/>
                <a:gd name="connsiteY35" fmla="*/ 74419 h 433875"/>
                <a:gd name="connsiteX36" fmla="*/ 263157 w 435279"/>
                <a:gd name="connsiteY36" fmla="*/ 67749 h 433875"/>
                <a:gd name="connsiteX37" fmla="*/ 320024 w 435279"/>
                <a:gd name="connsiteY37" fmla="*/ 101566 h 433875"/>
                <a:gd name="connsiteX38" fmla="*/ 327396 w 435279"/>
                <a:gd name="connsiteY38" fmla="*/ 127308 h 433875"/>
                <a:gd name="connsiteX39" fmla="*/ 355127 w 435279"/>
                <a:gd name="connsiteY39" fmla="*/ 162879 h 433875"/>
                <a:gd name="connsiteX40" fmla="*/ 355127 w 435279"/>
                <a:gd name="connsiteY40" fmla="*/ 277549 h 433875"/>
                <a:gd name="connsiteX41" fmla="*/ 355127 w 435279"/>
                <a:gd name="connsiteY41" fmla="*/ 277549 h 4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5279" h="433875">
                  <a:moveTo>
                    <a:pt x="217640" y="0"/>
                  </a:moveTo>
                  <a:cubicBezTo>
                    <a:pt x="97469" y="0"/>
                    <a:pt x="0" y="97119"/>
                    <a:pt x="0" y="216938"/>
                  </a:cubicBezTo>
                  <a:cubicBezTo>
                    <a:pt x="0" y="336757"/>
                    <a:pt x="97469" y="433876"/>
                    <a:pt x="217640" y="433876"/>
                  </a:cubicBezTo>
                  <a:cubicBezTo>
                    <a:pt x="337810" y="433876"/>
                    <a:pt x="435279" y="336757"/>
                    <a:pt x="435279" y="216938"/>
                  </a:cubicBezTo>
                  <a:cubicBezTo>
                    <a:pt x="435279" y="97119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355127" y="277667"/>
                  </a:moveTo>
                  <a:cubicBezTo>
                    <a:pt x="355127" y="297090"/>
                    <a:pt x="339448" y="312887"/>
                    <a:pt x="320024" y="312887"/>
                  </a:cubicBezTo>
                  <a:cubicBezTo>
                    <a:pt x="310429" y="312887"/>
                    <a:pt x="301770" y="308909"/>
                    <a:pt x="295452" y="302707"/>
                  </a:cubicBezTo>
                  <a:cubicBezTo>
                    <a:pt x="288900" y="296271"/>
                    <a:pt x="285038" y="287378"/>
                    <a:pt x="285038" y="277549"/>
                  </a:cubicBezTo>
                  <a:lnTo>
                    <a:pt x="285038" y="240223"/>
                  </a:lnTo>
                  <a:cubicBezTo>
                    <a:pt x="285038" y="223491"/>
                    <a:pt x="272401" y="209215"/>
                    <a:pt x="254615" y="203716"/>
                  </a:cubicBezTo>
                  <a:lnTo>
                    <a:pt x="254615" y="287378"/>
                  </a:lnTo>
                  <a:cubicBezTo>
                    <a:pt x="266901" y="288197"/>
                    <a:pt x="276379" y="294165"/>
                    <a:pt x="276379" y="301303"/>
                  </a:cubicBezTo>
                  <a:lnTo>
                    <a:pt x="276379" y="334417"/>
                  </a:lnTo>
                  <a:cubicBezTo>
                    <a:pt x="276379" y="342256"/>
                    <a:pt x="265380" y="348458"/>
                    <a:pt x="251807" y="348458"/>
                  </a:cubicBezTo>
                  <a:lnTo>
                    <a:pt x="122276" y="348458"/>
                  </a:lnTo>
                  <a:cubicBezTo>
                    <a:pt x="108703" y="348458"/>
                    <a:pt x="97821" y="342140"/>
                    <a:pt x="97821" y="334417"/>
                  </a:cubicBezTo>
                  <a:lnTo>
                    <a:pt x="97821" y="301303"/>
                  </a:lnTo>
                  <a:cubicBezTo>
                    <a:pt x="97821" y="294165"/>
                    <a:pt x="107299" y="288197"/>
                    <a:pt x="119585" y="287378"/>
                  </a:cubicBezTo>
                  <a:lnTo>
                    <a:pt x="119585" y="116777"/>
                  </a:lnTo>
                  <a:cubicBezTo>
                    <a:pt x="119585" y="106948"/>
                    <a:pt x="127541" y="99108"/>
                    <a:pt x="137370" y="99108"/>
                  </a:cubicBezTo>
                  <a:lnTo>
                    <a:pt x="236947" y="99108"/>
                  </a:lnTo>
                  <a:cubicBezTo>
                    <a:pt x="246775" y="99108"/>
                    <a:pt x="254732" y="107065"/>
                    <a:pt x="254732" y="116777"/>
                  </a:cubicBezTo>
                  <a:lnTo>
                    <a:pt x="254732" y="192951"/>
                  </a:lnTo>
                  <a:cubicBezTo>
                    <a:pt x="267135" y="196110"/>
                    <a:pt x="277783" y="202780"/>
                    <a:pt x="285155" y="211789"/>
                  </a:cubicBezTo>
                  <a:cubicBezTo>
                    <a:pt x="291708" y="219863"/>
                    <a:pt x="295569" y="229692"/>
                    <a:pt x="295569" y="240340"/>
                  </a:cubicBezTo>
                  <a:lnTo>
                    <a:pt x="295569" y="277667"/>
                  </a:lnTo>
                  <a:cubicBezTo>
                    <a:pt x="295569" y="291357"/>
                    <a:pt x="306685" y="302473"/>
                    <a:pt x="320141" y="302473"/>
                  </a:cubicBezTo>
                  <a:cubicBezTo>
                    <a:pt x="333597" y="302473"/>
                    <a:pt x="344713" y="291240"/>
                    <a:pt x="344713" y="277667"/>
                  </a:cubicBezTo>
                  <a:lnTo>
                    <a:pt x="344713" y="162996"/>
                  </a:lnTo>
                  <a:cubicBezTo>
                    <a:pt x="344713" y="153518"/>
                    <a:pt x="339214" y="145094"/>
                    <a:pt x="331374" y="140998"/>
                  </a:cubicBezTo>
                  <a:cubicBezTo>
                    <a:pt x="330789" y="140647"/>
                    <a:pt x="320024" y="134562"/>
                    <a:pt x="320024" y="134562"/>
                  </a:cubicBezTo>
                  <a:lnTo>
                    <a:pt x="305515" y="125904"/>
                  </a:lnTo>
                  <a:lnTo>
                    <a:pt x="297441" y="97821"/>
                  </a:lnTo>
                  <a:lnTo>
                    <a:pt x="259061" y="74419"/>
                  </a:lnTo>
                  <a:lnTo>
                    <a:pt x="263157" y="67749"/>
                  </a:lnTo>
                  <a:lnTo>
                    <a:pt x="320024" y="101566"/>
                  </a:lnTo>
                  <a:lnTo>
                    <a:pt x="327396" y="127308"/>
                  </a:lnTo>
                  <a:cubicBezTo>
                    <a:pt x="342607" y="135615"/>
                    <a:pt x="355127" y="146263"/>
                    <a:pt x="355127" y="162879"/>
                  </a:cubicBezTo>
                  <a:lnTo>
                    <a:pt x="355127" y="277549"/>
                  </a:lnTo>
                  <a:lnTo>
                    <a:pt x="355127" y="2775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EF74D762-6B36-0C85-ABAC-F2B933406F71}"/>
              </a:ext>
            </a:extLst>
          </p:cNvPr>
          <p:cNvGrpSpPr/>
          <p:nvPr/>
        </p:nvGrpSpPr>
        <p:grpSpPr>
          <a:xfrm>
            <a:off x="9391257" y="5281111"/>
            <a:ext cx="245705" cy="244912"/>
            <a:chOff x="7588276" y="4770799"/>
            <a:chExt cx="435279" cy="433875"/>
          </a:xfrm>
        </p:grpSpPr>
        <p:sp>
          <p:nvSpPr>
            <p:cNvPr id="67" name="Freeform: Shape 829">
              <a:extLst>
                <a:ext uri="{FF2B5EF4-FFF2-40B4-BE49-F238E27FC236}">
                  <a16:creationId xmlns:a16="http://schemas.microsoft.com/office/drawing/2014/main" id="{AB8ADC96-B258-0138-5CFE-6DD8413028E6}"/>
                </a:ext>
              </a:extLst>
            </p:cNvPr>
            <p:cNvSpPr/>
            <p:nvPr/>
          </p:nvSpPr>
          <p:spPr>
            <a:xfrm>
              <a:off x="7713243" y="4972876"/>
              <a:ext cx="108111" cy="133479"/>
            </a:xfrm>
            <a:custGeom>
              <a:avLst/>
              <a:gdLst>
                <a:gd name="connsiteX0" fmla="*/ 36624 w 108111"/>
                <a:gd name="connsiteY0" fmla="*/ 51836 h 133479"/>
                <a:gd name="connsiteX1" fmla="*/ 62952 w 108111"/>
                <a:gd name="connsiteY1" fmla="*/ 89747 h 133479"/>
                <a:gd name="connsiteX2" fmla="*/ 65175 w 108111"/>
                <a:gd name="connsiteY2" fmla="*/ 39433 h 133479"/>
                <a:gd name="connsiteX3" fmla="*/ 80152 w 108111"/>
                <a:gd name="connsiteY3" fmla="*/ 115139 h 133479"/>
                <a:gd name="connsiteX4" fmla="*/ 28316 w 108111"/>
                <a:gd name="connsiteY4" fmla="*/ 102618 h 133479"/>
                <a:gd name="connsiteX5" fmla="*/ 63654 w 108111"/>
                <a:gd name="connsiteY5" fmla="*/ 102618 h 133479"/>
                <a:gd name="connsiteX6" fmla="*/ 37794 w 108111"/>
                <a:gd name="connsiteY6" fmla="*/ 82961 h 133479"/>
                <a:gd name="connsiteX7" fmla="*/ 0 w 108111"/>
                <a:gd name="connsiteY7" fmla="*/ 111979 h 133479"/>
                <a:gd name="connsiteX8" fmla="*/ 48091 w 108111"/>
                <a:gd name="connsiteY8" fmla="*/ 133041 h 133479"/>
                <a:gd name="connsiteX9" fmla="*/ 67866 w 108111"/>
                <a:gd name="connsiteY9" fmla="*/ 115372 h 133479"/>
                <a:gd name="connsiteX10" fmla="*/ 79801 w 108111"/>
                <a:gd name="connsiteY10" fmla="*/ 120872 h 133479"/>
                <a:gd name="connsiteX11" fmla="*/ 87758 w 108111"/>
                <a:gd name="connsiteY11" fmla="*/ 113968 h 133479"/>
                <a:gd name="connsiteX12" fmla="*/ 80737 w 108111"/>
                <a:gd name="connsiteY12" fmla="*/ 96651 h 133479"/>
                <a:gd name="connsiteX13" fmla="*/ 107182 w 108111"/>
                <a:gd name="connsiteY13" fmla="*/ 69738 h 133479"/>
                <a:gd name="connsiteX14" fmla="*/ 80503 w 108111"/>
                <a:gd name="connsiteY14" fmla="*/ 0 h 133479"/>
                <a:gd name="connsiteX15" fmla="*/ 36624 w 108111"/>
                <a:gd name="connsiteY15" fmla="*/ 51719 h 133479"/>
                <a:gd name="connsiteX16" fmla="*/ 36624 w 108111"/>
                <a:gd name="connsiteY16" fmla="*/ 5171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1" h="133479">
                  <a:moveTo>
                    <a:pt x="36624" y="51836"/>
                  </a:moveTo>
                  <a:cubicBezTo>
                    <a:pt x="38613" y="70791"/>
                    <a:pt x="51134" y="84365"/>
                    <a:pt x="62952" y="89747"/>
                  </a:cubicBezTo>
                  <a:cubicBezTo>
                    <a:pt x="62952" y="89747"/>
                    <a:pt x="50782" y="50665"/>
                    <a:pt x="65175" y="39433"/>
                  </a:cubicBezTo>
                  <a:cubicBezTo>
                    <a:pt x="56867" y="80386"/>
                    <a:pt x="73951" y="107065"/>
                    <a:pt x="80152" y="115139"/>
                  </a:cubicBezTo>
                  <a:cubicBezTo>
                    <a:pt x="73951" y="110107"/>
                    <a:pt x="56048" y="98406"/>
                    <a:pt x="28316" y="102618"/>
                  </a:cubicBezTo>
                  <a:cubicBezTo>
                    <a:pt x="36624" y="93023"/>
                    <a:pt x="63068" y="102618"/>
                    <a:pt x="63654" y="102618"/>
                  </a:cubicBezTo>
                  <a:cubicBezTo>
                    <a:pt x="60260" y="94193"/>
                    <a:pt x="51134" y="84950"/>
                    <a:pt x="37794" y="82961"/>
                  </a:cubicBezTo>
                  <a:cubicBezTo>
                    <a:pt x="24572" y="80971"/>
                    <a:pt x="13690" y="95130"/>
                    <a:pt x="0" y="111979"/>
                  </a:cubicBezTo>
                  <a:cubicBezTo>
                    <a:pt x="18956" y="128361"/>
                    <a:pt x="36975" y="135381"/>
                    <a:pt x="48091" y="133041"/>
                  </a:cubicBezTo>
                  <a:cubicBezTo>
                    <a:pt x="59207" y="130701"/>
                    <a:pt x="63185" y="118415"/>
                    <a:pt x="67866" y="115372"/>
                  </a:cubicBezTo>
                  <a:cubicBezTo>
                    <a:pt x="71844" y="112681"/>
                    <a:pt x="79801" y="120872"/>
                    <a:pt x="79801" y="120872"/>
                  </a:cubicBezTo>
                  <a:lnTo>
                    <a:pt x="87758" y="113968"/>
                  </a:lnTo>
                  <a:cubicBezTo>
                    <a:pt x="87758" y="113968"/>
                    <a:pt x="76642" y="102033"/>
                    <a:pt x="80737" y="96651"/>
                  </a:cubicBezTo>
                  <a:cubicBezTo>
                    <a:pt x="85535" y="90215"/>
                    <a:pt x="103204" y="85418"/>
                    <a:pt x="107182" y="69738"/>
                  </a:cubicBezTo>
                  <a:cubicBezTo>
                    <a:pt x="111160" y="54059"/>
                    <a:pt x="102384" y="28083"/>
                    <a:pt x="80503" y="0"/>
                  </a:cubicBezTo>
                  <a:cubicBezTo>
                    <a:pt x="55463" y="18370"/>
                    <a:pt x="34635" y="32763"/>
                    <a:pt x="36624" y="51719"/>
                  </a:cubicBezTo>
                  <a:lnTo>
                    <a:pt x="36624" y="5171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reeform: Shape 830">
              <a:extLst>
                <a:ext uri="{FF2B5EF4-FFF2-40B4-BE49-F238E27FC236}">
                  <a16:creationId xmlns:a16="http://schemas.microsoft.com/office/drawing/2014/main" id="{2FC756AA-FB1E-AA6C-FF2C-41083D905B1B}"/>
                </a:ext>
              </a:extLst>
            </p:cNvPr>
            <p:cNvSpPr/>
            <p:nvPr/>
          </p:nvSpPr>
          <p:spPr>
            <a:xfrm>
              <a:off x="7732901" y="4895766"/>
              <a:ext cx="84247" cy="73014"/>
            </a:xfrm>
            <a:custGeom>
              <a:avLst/>
              <a:gdLst>
                <a:gd name="connsiteX0" fmla="*/ 0 w 84247"/>
                <a:gd name="connsiteY0" fmla="*/ 0 h 73014"/>
                <a:gd name="connsiteX1" fmla="*/ 84248 w 84247"/>
                <a:gd name="connsiteY1" fmla="*/ 0 h 73014"/>
                <a:gd name="connsiteX2" fmla="*/ 84248 w 84247"/>
                <a:gd name="connsiteY2" fmla="*/ 73015 h 73014"/>
                <a:gd name="connsiteX3" fmla="*/ 0 w 84247"/>
                <a:gd name="connsiteY3" fmla="*/ 73015 h 73014"/>
                <a:gd name="connsiteX4" fmla="*/ 0 w 84247"/>
                <a:gd name="connsiteY4" fmla="*/ 0 h 73014"/>
                <a:gd name="connsiteX5" fmla="*/ 0 w 84247"/>
                <a:gd name="connsiteY5" fmla="*/ 0 h 7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7" h="73014">
                  <a:moveTo>
                    <a:pt x="0" y="0"/>
                  </a:moveTo>
                  <a:lnTo>
                    <a:pt x="84248" y="0"/>
                  </a:lnTo>
                  <a:lnTo>
                    <a:pt x="84248" y="73015"/>
                  </a:lnTo>
                  <a:lnTo>
                    <a:pt x="0" y="730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reeform: Shape 831">
              <a:extLst>
                <a:ext uri="{FF2B5EF4-FFF2-40B4-BE49-F238E27FC236}">
                  <a16:creationId xmlns:a16="http://schemas.microsoft.com/office/drawing/2014/main" id="{EBE1E9C5-5B47-8F6E-2263-97EDBBD5CA3E}"/>
                </a:ext>
              </a:extLst>
            </p:cNvPr>
            <p:cNvSpPr/>
            <p:nvPr/>
          </p:nvSpPr>
          <p:spPr>
            <a:xfrm>
              <a:off x="7588276" y="4770799"/>
              <a:ext cx="435279" cy="433875"/>
            </a:xfrm>
            <a:custGeom>
              <a:avLst/>
              <a:gdLst>
                <a:gd name="connsiteX0" fmla="*/ 217640 w 435279"/>
                <a:gd name="connsiteY0" fmla="*/ 0 h 433875"/>
                <a:gd name="connsiteX1" fmla="*/ 0 w 435279"/>
                <a:gd name="connsiteY1" fmla="*/ 216938 h 433875"/>
                <a:gd name="connsiteX2" fmla="*/ 217640 w 435279"/>
                <a:gd name="connsiteY2" fmla="*/ 433876 h 433875"/>
                <a:gd name="connsiteX3" fmla="*/ 435279 w 435279"/>
                <a:gd name="connsiteY3" fmla="*/ 216938 h 433875"/>
                <a:gd name="connsiteX4" fmla="*/ 217640 w 435279"/>
                <a:gd name="connsiteY4" fmla="*/ 0 h 433875"/>
                <a:gd name="connsiteX5" fmla="*/ 217640 w 435279"/>
                <a:gd name="connsiteY5" fmla="*/ 0 h 433875"/>
                <a:gd name="connsiteX6" fmla="*/ 355127 w 435279"/>
                <a:gd name="connsiteY6" fmla="*/ 277667 h 433875"/>
                <a:gd name="connsiteX7" fmla="*/ 320024 w 435279"/>
                <a:gd name="connsiteY7" fmla="*/ 312887 h 433875"/>
                <a:gd name="connsiteX8" fmla="*/ 295452 w 435279"/>
                <a:gd name="connsiteY8" fmla="*/ 302707 h 433875"/>
                <a:gd name="connsiteX9" fmla="*/ 285038 w 435279"/>
                <a:gd name="connsiteY9" fmla="*/ 277549 h 433875"/>
                <a:gd name="connsiteX10" fmla="*/ 285038 w 435279"/>
                <a:gd name="connsiteY10" fmla="*/ 240223 h 433875"/>
                <a:gd name="connsiteX11" fmla="*/ 254615 w 435279"/>
                <a:gd name="connsiteY11" fmla="*/ 203716 h 433875"/>
                <a:gd name="connsiteX12" fmla="*/ 254615 w 435279"/>
                <a:gd name="connsiteY12" fmla="*/ 287378 h 433875"/>
                <a:gd name="connsiteX13" fmla="*/ 276379 w 435279"/>
                <a:gd name="connsiteY13" fmla="*/ 301303 h 433875"/>
                <a:gd name="connsiteX14" fmla="*/ 276379 w 435279"/>
                <a:gd name="connsiteY14" fmla="*/ 334417 h 433875"/>
                <a:gd name="connsiteX15" fmla="*/ 251807 w 435279"/>
                <a:gd name="connsiteY15" fmla="*/ 348458 h 433875"/>
                <a:gd name="connsiteX16" fmla="*/ 122276 w 435279"/>
                <a:gd name="connsiteY16" fmla="*/ 348458 h 433875"/>
                <a:gd name="connsiteX17" fmla="*/ 97821 w 435279"/>
                <a:gd name="connsiteY17" fmla="*/ 334417 h 433875"/>
                <a:gd name="connsiteX18" fmla="*/ 97821 w 435279"/>
                <a:gd name="connsiteY18" fmla="*/ 301303 h 433875"/>
                <a:gd name="connsiteX19" fmla="*/ 119585 w 435279"/>
                <a:gd name="connsiteY19" fmla="*/ 287378 h 433875"/>
                <a:gd name="connsiteX20" fmla="*/ 119585 w 435279"/>
                <a:gd name="connsiteY20" fmla="*/ 116777 h 433875"/>
                <a:gd name="connsiteX21" fmla="*/ 137370 w 435279"/>
                <a:gd name="connsiteY21" fmla="*/ 99108 h 433875"/>
                <a:gd name="connsiteX22" fmla="*/ 236947 w 435279"/>
                <a:gd name="connsiteY22" fmla="*/ 99108 h 433875"/>
                <a:gd name="connsiteX23" fmla="*/ 254732 w 435279"/>
                <a:gd name="connsiteY23" fmla="*/ 116777 h 433875"/>
                <a:gd name="connsiteX24" fmla="*/ 254732 w 435279"/>
                <a:gd name="connsiteY24" fmla="*/ 192951 h 433875"/>
                <a:gd name="connsiteX25" fmla="*/ 285155 w 435279"/>
                <a:gd name="connsiteY25" fmla="*/ 211789 h 433875"/>
                <a:gd name="connsiteX26" fmla="*/ 295569 w 435279"/>
                <a:gd name="connsiteY26" fmla="*/ 240340 h 433875"/>
                <a:gd name="connsiteX27" fmla="*/ 295569 w 435279"/>
                <a:gd name="connsiteY27" fmla="*/ 277667 h 433875"/>
                <a:gd name="connsiteX28" fmla="*/ 320141 w 435279"/>
                <a:gd name="connsiteY28" fmla="*/ 302473 h 433875"/>
                <a:gd name="connsiteX29" fmla="*/ 344713 w 435279"/>
                <a:gd name="connsiteY29" fmla="*/ 277667 h 433875"/>
                <a:gd name="connsiteX30" fmla="*/ 344713 w 435279"/>
                <a:gd name="connsiteY30" fmla="*/ 162996 h 433875"/>
                <a:gd name="connsiteX31" fmla="*/ 331374 w 435279"/>
                <a:gd name="connsiteY31" fmla="*/ 140998 h 433875"/>
                <a:gd name="connsiteX32" fmla="*/ 320024 w 435279"/>
                <a:gd name="connsiteY32" fmla="*/ 134562 h 433875"/>
                <a:gd name="connsiteX33" fmla="*/ 305515 w 435279"/>
                <a:gd name="connsiteY33" fmla="*/ 125904 h 433875"/>
                <a:gd name="connsiteX34" fmla="*/ 297441 w 435279"/>
                <a:gd name="connsiteY34" fmla="*/ 97821 h 433875"/>
                <a:gd name="connsiteX35" fmla="*/ 259061 w 435279"/>
                <a:gd name="connsiteY35" fmla="*/ 74419 h 433875"/>
                <a:gd name="connsiteX36" fmla="*/ 263157 w 435279"/>
                <a:gd name="connsiteY36" fmla="*/ 67749 h 433875"/>
                <a:gd name="connsiteX37" fmla="*/ 320024 w 435279"/>
                <a:gd name="connsiteY37" fmla="*/ 101566 h 433875"/>
                <a:gd name="connsiteX38" fmla="*/ 327396 w 435279"/>
                <a:gd name="connsiteY38" fmla="*/ 127308 h 433875"/>
                <a:gd name="connsiteX39" fmla="*/ 355127 w 435279"/>
                <a:gd name="connsiteY39" fmla="*/ 162879 h 433875"/>
                <a:gd name="connsiteX40" fmla="*/ 355127 w 435279"/>
                <a:gd name="connsiteY40" fmla="*/ 277549 h 433875"/>
                <a:gd name="connsiteX41" fmla="*/ 355127 w 435279"/>
                <a:gd name="connsiteY41" fmla="*/ 277549 h 4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5279" h="433875">
                  <a:moveTo>
                    <a:pt x="217640" y="0"/>
                  </a:moveTo>
                  <a:cubicBezTo>
                    <a:pt x="97469" y="0"/>
                    <a:pt x="0" y="97119"/>
                    <a:pt x="0" y="216938"/>
                  </a:cubicBezTo>
                  <a:cubicBezTo>
                    <a:pt x="0" y="336757"/>
                    <a:pt x="97469" y="433876"/>
                    <a:pt x="217640" y="433876"/>
                  </a:cubicBezTo>
                  <a:cubicBezTo>
                    <a:pt x="337810" y="433876"/>
                    <a:pt x="435279" y="336757"/>
                    <a:pt x="435279" y="216938"/>
                  </a:cubicBezTo>
                  <a:cubicBezTo>
                    <a:pt x="435279" y="97119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355127" y="277667"/>
                  </a:moveTo>
                  <a:cubicBezTo>
                    <a:pt x="355127" y="297090"/>
                    <a:pt x="339448" y="312887"/>
                    <a:pt x="320024" y="312887"/>
                  </a:cubicBezTo>
                  <a:cubicBezTo>
                    <a:pt x="310429" y="312887"/>
                    <a:pt x="301770" y="308909"/>
                    <a:pt x="295452" y="302707"/>
                  </a:cubicBezTo>
                  <a:cubicBezTo>
                    <a:pt x="288900" y="296271"/>
                    <a:pt x="285038" y="287378"/>
                    <a:pt x="285038" y="277549"/>
                  </a:cubicBezTo>
                  <a:lnTo>
                    <a:pt x="285038" y="240223"/>
                  </a:lnTo>
                  <a:cubicBezTo>
                    <a:pt x="285038" y="223491"/>
                    <a:pt x="272401" y="209215"/>
                    <a:pt x="254615" y="203716"/>
                  </a:cubicBezTo>
                  <a:lnTo>
                    <a:pt x="254615" y="287378"/>
                  </a:lnTo>
                  <a:cubicBezTo>
                    <a:pt x="266901" y="288197"/>
                    <a:pt x="276379" y="294165"/>
                    <a:pt x="276379" y="301303"/>
                  </a:cubicBezTo>
                  <a:lnTo>
                    <a:pt x="276379" y="334417"/>
                  </a:lnTo>
                  <a:cubicBezTo>
                    <a:pt x="276379" y="342256"/>
                    <a:pt x="265380" y="348458"/>
                    <a:pt x="251807" y="348458"/>
                  </a:cubicBezTo>
                  <a:lnTo>
                    <a:pt x="122276" y="348458"/>
                  </a:lnTo>
                  <a:cubicBezTo>
                    <a:pt x="108703" y="348458"/>
                    <a:pt x="97821" y="342140"/>
                    <a:pt x="97821" y="334417"/>
                  </a:cubicBezTo>
                  <a:lnTo>
                    <a:pt x="97821" y="301303"/>
                  </a:lnTo>
                  <a:cubicBezTo>
                    <a:pt x="97821" y="294165"/>
                    <a:pt x="107299" y="288197"/>
                    <a:pt x="119585" y="287378"/>
                  </a:cubicBezTo>
                  <a:lnTo>
                    <a:pt x="119585" y="116777"/>
                  </a:lnTo>
                  <a:cubicBezTo>
                    <a:pt x="119585" y="106948"/>
                    <a:pt x="127541" y="99108"/>
                    <a:pt x="137370" y="99108"/>
                  </a:cubicBezTo>
                  <a:lnTo>
                    <a:pt x="236947" y="99108"/>
                  </a:lnTo>
                  <a:cubicBezTo>
                    <a:pt x="246775" y="99108"/>
                    <a:pt x="254732" y="107065"/>
                    <a:pt x="254732" y="116777"/>
                  </a:cubicBezTo>
                  <a:lnTo>
                    <a:pt x="254732" y="192951"/>
                  </a:lnTo>
                  <a:cubicBezTo>
                    <a:pt x="267135" y="196110"/>
                    <a:pt x="277783" y="202780"/>
                    <a:pt x="285155" y="211789"/>
                  </a:cubicBezTo>
                  <a:cubicBezTo>
                    <a:pt x="291708" y="219863"/>
                    <a:pt x="295569" y="229692"/>
                    <a:pt x="295569" y="240340"/>
                  </a:cubicBezTo>
                  <a:lnTo>
                    <a:pt x="295569" y="277667"/>
                  </a:lnTo>
                  <a:cubicBezTo>
                    <a:pt x="295569" y="291357"/>
                    <a:pt x="306685" y="302473"/>
                    <a:pt x="320141" y="302473"/>
                  </a:cubicBezTo>
                  <a:cubicBezTo>
                    <a:pt x="333597" y="302473"/>
                    <a:pt x="344713" y="291240"/>
                    <a:pt x="344713" y="277667"/>
                  </a:cubicBezTo>
                  <a:lnTo>
                    <a:pt x="344713" y="162996"/>
                  </a:lnTo>
                  <a:cubicBezTo>
                    <a:pt x="344713" y="153518"/>
                    <a:pt x="339214" y="145094"/>
                    <a:pt x="331374" y="140998"/>
                  </a:cubicBezTo>
                  <a:cubicBezTo>
                    <a:pt x="330789" y="140647"/>
                    <a:pt x="320024" y="134562"/>
                    <a:pt x="320024" y="134562"/>
                  </a:cubicBezTo>
                  <a:lnTo>
                    <a:pt x="305515" y="125904"/>
                  </a:lnTo>
                  <a:lnTo>
                    <a:pt x="297441" y="97821"/>
                  </a:lnTo>
                  <a:lnTo>
                    <a:pt x="259061" y="74419"/>
                  </a:lnTo>
                  <a:lnTo>
                    <a:pt x="263157" y="67749"/>
                  </a:lnTo>
                  <a:lnTo>
                    <a:pt x="320024" y="101566"/>
                  </a:lnTo>
                  <a:lnTo>
                    <a:pt x="327396" y="127308"/>
                  </a:lnTo>
                  <a:cubicBezTo>
                    <a:pt x="342607" y="135615"/>
                    <a:pt x="355127" y="146263"/>
                    <a:pt x="355127" y="162879"/>
                  </a:cubicBezTo>
                  <a:lnTo>
                    <a:pt x="355127" y="277549"/>
                  </a:lnTo>
                  <a:lnTo>
                    <a:pt x="355127" y="2775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B79212D4-05C0-B758-538A-7927A4EF8622}"/>
              </a:ext>
            </a:extLst>
          </p:cNvPr>
          <p:cNvGrpSpPr/>
          <p:nvPr/>
        </p:nvGrpSpPr>
        <p:grpSpPr>
          <a:xfrm>
            <a:off x="8851771" y="6252151"/>
            <a:ext cx="245705" cy="244912"/>
            <a:chOff x="7588276" y="4770799"/>
            <a:chExt cx="435279" cy="433875"/>
          </a:xfrm>
        </p:grpSpPr>
        <p:sp>
          <p:nvSpPr>
            <p:cNvPr id="71" name="Freeform: Shape 829">
              <a:extLst>
                <a:ext uri="{FF2B5EF4-FFF2-40B4-BE49-F238E27FC236}">
                  <a16:creationId xmlns:a16="http://schemas.microsoft.com/office/drawing/2014/main" id="{93A2DB24-144A-FA16-C884-37E3071228C1}"/>
                </a:ext>
              </a:extLst>
            </p:cNvPr>
            <p:cNvSpPr/>
            <p:nvPr/>
          </p:nvSpPr>
          <p:spPr>
            <a:xfrm>
              <a:off x="7713243" y="4972876"/>
              <a:ext cx="108111" cy="133479"/>
            </a:xfrm>
            <a:custGeom>
              <a:avLst/>
              <a:gdLst>
                <a:gd name="connsiteX0" fmla="*/ 36624 w 108111"/>
                <a:gd name="connsiteY0" fmla="*/ 51836 h 133479"/>
                <a:gd name="connsiteX1" fmla="*/ 62952 w 108111"/>
                <a:gd name="connsiteY1" fmla="*/ 89747 h 133479"/>
                <a:gd name="connsiteX2" fmla="*/ 65175 w 108111"/>
                <a:gd name="connsiteY2" fmla="*/ 39433 h 133479"/>
                <a:gd name="connsiteX3" fmla="*/ 80152 w 108111"/>
                <a:gd name="connsiteY3" fmla="*/ 115139 h 133479"/>
                <a:gd name="connsiteX4" fmla="*/ 28316 w 108111"/>
                <a:gd name="connsiteY4" fmla="*/ 102618 h 133479"/>
                <a:gd name="connsiteX5" fmla="*/ 63654 w 108111"/>
                <a:gd name="connsiteY5" fmla="*/ 102618 h 133479"/>
                <a:gd name="connsiteX6" fmla="*/ 37794 w 108111"/>
                <a:gd name="connsiteY6" fmla="*/ 82961 h 133479"/>
                <a:gd name="connsiteX7" fmla="*/ 0 w 108111"/>
                <a:gd name="connsiteY7" fmla="*/ 111979 h 133479"/>
                <a:gd name="connsiteX8" fmla="*/ 48091 w 108111"/>
                <a:gd name="connsiteY8" fmla="*/ 133041 h 133479"/>
                <a:gd name="connsiteX9" fmla="*/ 67866 w 108111"/>
                <a:gd name="connsiteY9" fmla="*/ 115372 h 133479"/>
                <a:gd name="connsiteX10" fmla="*/ 79801 w 108111"/>
                <a:gd name="connsiteY10" fmla="*/ 120872 h 133479"/>
                <a:gd name="connsiteX11" fmla="*/ 87758 w 108111"/>
                <a:gd name="connsiteY11" fmla="*/ 113968 h 133479"/>
                <a:gd name="connsiteX12" fmla="*/ 80737 w 108111"/>
                <a:gd name="connsiteY12" fmla="*/ 96651 h 133479"/>
                <a:gd name="connsiteX13" fmla="*/ 107182 w 108111"/>
                <a:gd name="connsiteY13" fmla="*/ 69738 h 133479"/>
                <a:gd name="connsiteX14" fmla="*/ 80503 w 108111"/>
                <a:gd name="connsiteY14" fmla="*/ 0 h 133479"/>
                <a:gd name="connsiteX15" fmla="*/ 36624 w 108111"/>
                <a:gd name="connsiteY15" fmla="*/ 51719 h 133479"/>
                <a:gd name="connsiteX16" fmla="*/ 36624 w 108111"/>
                <a:gd name="connsiteY16" fmla="*/ 5171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1" h="133479">
                  <a:moveTo>
                    <a:pt x="36624" y="51836"/>
                  </a:moveTo>
                  <a:cubicBezTo>
                    <a:pt x="38613" y="70791"/>
                    <a:pt x="51134" y="84365"/>
                    <a:pt x="62952" y="89747"/>
                  </a:cubicBezTo>
                  <a:cubicBezTo>
                    <a:pt x="62952" y="89747"/>
                    <a:pt x="50782" y="50665"/>
                    <a:pt x="65175" y="39433"/>
                  </a:cubicBezTo>
                  <a:cubicBezTo>
                    <a:pt x="56867" y="80386"/>
                    <a:pt x="73951" y="107065"/>
                    <a:pt x="80152" y="115139"/>
                  </a:cubicBezTo>
                  <a:cubicBezTo>
                    <a:pt x="73951" y="110107"/>
                    <a:pt x="56048" y="98406"/>
                    <a:pt x="28316" y="102618"/>
                  </a:cubicBezTo>
                  <a:cubicBezTo>
                    <a:pt x="36624" y="93023"/>
                    <a:pt x="63068" y="102618"/>
                    <a:pt x="63654" y="102618"/>
                  </a:cubicBezTo>
                  <a:cubicBezTo>
                    <a:pt x="60260" y="94193"/>
                    <a:pt x="51134" y="84950"/>
                    <a:pt x="37794" y="82961"/>
                  </a:cubicBezTo>
                  <a:cubicBezTo>
                    <a:pt x="24572" y="80971"/>
                    <a:pt x="13690" y="95130"/>
                    <a:pt x="0" y="111979"/>
                  </a:cubicBezTo>
                  <a:cubicBezTo>
                    <a:pt x="18956" y="128361"/>
                    <a:pt x="36975" y="135381"/>
                    <a:pt x="48091" y="133041"/>
                  </a:cubicBezTo>
                  <a:cubicBezTo>
                    <a:pt x="59207" y="130701"/>
                    <a:pt x="63185" y="118415"/>
                    <a:pt x="67866" y="115372"/>
                  </a:cubicBezTo>
                  <a:cubicBezTo>
                    <a:pt x="71844" y="112681"/>
                    <a:pt x="79801" y="120872"/>
                    <a:pt x="79801" y="120872"/>
                  </a:cubicBezTo>
                  <a:lnTo>
                    <a:pt x="87758" y="113968"/>
                  </a:lnTo>
                  <a:cubicBezTo>
                    <a:pt x="87758" y="113968"/>
                    <a:pt x="76642" y="102033"/>
                    <a:pt x="80737" y="96651"/>
                  </a:cubicBezTo>
                  <a:cubicBezTo>
                    <a:pt x="85535" y="90215"/>
                    <a:pt x="103204" y="85418"/>
                    <a:pt x="107182" y="69738"/>
                  </a:cubicBezTo>
                  <a:cubicBezTo>
                    <a:pt x="111160" y="54059"/>
                    <a:pt x="102384" y="28083"/>
                    <a:pt x="80503" y="0"/>
                  </a:cubicBezTo>
                  <a:cubicBezTo>
                    <a:pt x="55463" y="18370"/>
                    <a:pt x="34635" y="32763"/>
                    <a:pt x="36624" y="51719"/>
                  </a:cubicBezTo>
                  <a:lnTo>
                    <a:pt x="36624" y="5171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reeform: Shape 830">
              <a:extLst>
                <a:ext uri="{FF2B5EF4-FFF2-40B4-BE49-F238E27FC236}">
                  <a16:creationId xmlns:a16="http://schemas.microsoft.com/office/drawing/2014/main" id="{88B7DFF4-BA41-EF9A-C9AF-4504AEB33F26}"/>
                </a:ext>
              </a:extLst>
            </p:cNvPr>
            <p:cNvSpPr/>
            <p:nvPr/>
          </p:nvSpPr>
          <p:spPr>
            <a:xfrm>
              <a:off x="7732901" y="4895766"/>
              <a:ext cx="84247" cy="73014"/>
            </a:xfrm>
            <a:custGeom>
              <a:avLst/>
              <a:gdLst>
                <a:gd name="connsiteX0" fmla="*/ 0 w 84247"/>
                <a:gd name="connsiteY0" fmla="*/ 0 h 73014"/>
                <a:gd name="connsiteX1" fmla="*/ 84248 w 84247"/>
                <a:gd name="connsiteY1" fmla="*/ 0 h 73014"/>
                <a:gd name="connsiteX2" fmla="*/ 84248 w 84247"/>
                <a:gd name="connsiteY2" fmla="*/ 73015 h 73014"/>
                <a:gd name="connsiteX3" fmla="*/ 0 w 84247"/>
                <a:gd name="connsiteY3" fmla="*/ 73015 h 73014"/>
                <a:gd name="connsiteX4" fmla="*/ 0 w 84247"/>
                <a:gd name="connsiteY4" fmla="*/ 0 h 73014"/>
                <a:gd name="connsiteX5" fmla="*/ 0 w 84247"/>
                <a:gd name="connsiteY5" fmla="*/ 0 h 7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47" h="73014">
                  <a:moveTo>
                    <a:pt x="0" y="0"/>
                  </a:moveTo>
                  <a:lnTo>
                    <a:pt x="84248" y="0"/>
                  </a:lnTo>
                  <a:lnTo>
                    <a:pt x="84248" y="73015"/>
                  </a:lnTo>
                  <a:lnTo>
                    <a:pt x="0" y="730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reeform: Shape 831">
              <a:extLst>
                <a:ext uri="{FF2B5EF4-FFF2-40B4-BE49-F238E27FC236}">
                  <a16:creationId xmlns:a16="http://schemas.microsoft.com/office/drawing/2014/main" id="{088ECA7E-02B9-D2DD-83B8-CF04FF8E051A}"/>
                </a:ext>
              </a:extLst>
            </p:cNvPr>
            <p:cNvSpPr/>
            <p:nvPr/>
          </p:nvSpPr>
          <p:spPr>
            <a:xfrm>
              <a:off x="7588276" y="4770799"/>
              <a:ext cx="435279" cy="433875"/>
            </a:xfrm>
            <a:custGeom>
              <a:avLst/>
              <a:gdLst>
                <a:gd name="connsiteX0" fmla="*/ 217640 w 435279"/>
                <a:gd name="connsiteY0" fmla="*/ 0 h 433875"/>
                <a:gd name="connsiteX1" fmla="*/ 0 w 435279"/>
                <a:gd name="connsiteY1" fmla="*/ 216938 h 433875"/>
                <a:gd name="connsiteX2" fmla="*/ 217640 w 435279"/>
                <a:gd name="connsiteY2" fmla="*/ 433876 h 433875"/>
                <a:gd name="connsiteX3" fmla="*/ 435279 w 435279"/>
                <a:gd name="connsiteY3" fmla="*/ 216938 h 433875"/>
                <a:gd name="connsiteX4" fmla="*/ 217640 w 435279"/>
                <a:gd name="connsiteY4" fmla="*/ 0 h 433875"/>
                <a:gd name="connsiteX5" fmla="*/ 217640 w 435279"/>
                <a:gd name="connsiteY5" fmla="*/ 0 h 433875"/>
                <a:gd name="connsiteX6" fmla="*/ 355127 w 435279"/>
                <a:gd name="connsiteY6" fmla="*/ 277667 h 433875"/>
                <a:gd name="connsiteX7" fmla="*/ 320024 w 435279"/>
                <a:gd name="connsiteY7" fmla="*/ 312887 h 433875"/>
                <a:gd name="connsiteX8" fmla="*/ 295452 w 435279"/>
                <a:gd name="connsiteY8" fmla="*/ 302707 h 433875"/>
                <a:gd name="connsiteX9" fmla="*/ 285038 w 435279"/>
                <a:gd name="connsiteY9" fmla="*/ 277549 h 433875"/>
                <a:gd name="connsiteX10" fmla="*/ 285038 w 435279"/>
                <a:gd name="connsiteY10" fmla="*/ 240223 h 433875"/>
                <a:gd name="connsiteX11" fmla="*/ 254615 w 435279"/>
                <a:gd name="connsiteY11" fmla="*/ 203716 h 433875"/>
                <a:gd name="connsiteX12" fmla="*/ 254615 w 435279"/>
                <a:gd name="connsiteY12" fmla="*/ 287378 h 433875"/>
                <a:gd name="connsiteX13" fmla="*/ 276379 w 435279"/>
                <a:gd name="connsiteY13" fmla="*/ 301303 h 433875"/>
                <a:gd name="connsiteX14" fmla="*/ 276379 w 435279"/>
                <a:gd name="connsiteY14" fmla="*/ 334417 h 433875"/>
                <a:gd name="connsiteX15" fmla="*/ 251807 w 435279"/>
                <a:gd name="connsiteY15" fmla="*/ 348458 h 433875"/>
                <a:gd name="connsiteX16" fmla="*/ 122276 w 435279"/>
                <a:gd name="connsiteY16" fmla="*/ 348458 h 433875"/>
                <a:gd name="connsiteX17" fmla="*/ 97821 w 435279"/>
                <a:gd name="connsiteY17" fmla="*/ 334417 h 433875"/>
                <a:gd name="connsiteX18" fmla="*/ 97821 w 435279"/>
                <a:gd name="connsiteY18" fmla="*/ 301303 h 433875"/>
                <a:gd name="connsiteX19" fmla="*/ 119585 w 435279"/>
                <a:gd name="connsiteY19" fmla="*/ 287378 h 433875"/>
                <a:gd name="connsiteX20" fmla="*/ 119585 w 435279"/>
                <a:gd name="connsiteY20" fmla="*/ 116777 h 433875"/>
                <a:gd name="connsiteX21" fmla="*/ 137370 w 435279"/>
                <a:gd name="connsiteY21" fmla="*/ 99108 h 433875"/>
                <a:gd name="connsiteX22" fmla="*/ 236947 w 435279"/>
                <a:gd name="connsiteY22" fmla="*/ 99108 h 433875"/>
                <a:gd name="connsiteX23" fmla="*/ 254732 w 435279"/>
                <a:gd name="connsiteY23" fmla="*/ 116777 h 433875"/>
                <a:gd name="connsiteX24" fmla="*/ 254732 w 435279"/>
                <a:gd name="connsiteY24" fmla="*/ 192951 h 433875"/>
                <a:gd name="connsiteX25" fmla="*/ 285155 w 435279"/>
                <a:gd name="connsiteY25" fmla="*/ 211789 h 433875"/>
                <a:gd name="connsiteX26" fmla="*/ 295569 w 435279"/>
                <a:gd name="connsiteY26" fmla="*/ 240340 h 433875"/>
                <a:gd name="connsiteX27" fmla="*/ 295569 w 435279"/>
                <a:gd name="connsiteY27" fmla="*/ 277667 h 433875"/>
                <a:gd name="connsiteX28" fmla="*/ 320141 w 435279"/>
                <a:gd name="connsiteY28" fmla="*/ 302473 h 433875"/>
                <a:gd name="connsiteX29" fmla="*/ 344713 w 435279"/>
                <a:gd name="connsiteY29" fmla="*/ 277667 h 433875"/>
                <a:gd name="connsiteX30" fmla="*/ 344713 w 435279"/>
                <a:gd name="connsiteY30" fmla="*/ 162996 h 433875"/>
                <a:gd name="connsiteX31" fmla="*/ 331374 w 435279"/>
                <a:gd name="connsiteY31" fmla="*/ 140998 h 433875"/>
                <a:gd name="connsiteX32" fmla="*/ 320024 w 435279"/>
                <a:gd name="connsiteY32" fmla="*/ 134562 h 433875"/>
                <a:gd name="connsiteX33" fmla="*/ 305515 w 435279"/>
                <a:gd name="connsiteY33" fmla="*/ 125904 h 433875"/>
                <a:gd name="connsiteX34" fmla="*/ 297441 w 435279"/>
                <a:gd name="connsiteY34" fmla="*/ 97821 h 433875"/>
                <a:gd name="connsiteX35" fmla="*/ 259061 w 435279"/>
                <a:gd name="connsiteY35" fmla="*/ 74419 h 433875"/>
                <a:gd name="connsiteX36" fmla="*/ 263157 w 435279"/>
                <a:gd name="connsiteY36" fmla="*/ 67749 h 433875"/>
                <a:gd name="connsiteX37" fmla="*/ 320024 w 435279"/>
                <a:gd name="connsiteY37" fmla="*/ 101566 h 433875"/>
                <a:gd name="connsiteX38" fmla="*/ 327396 w 435279"/>
                <a:gd name="connsiteY38" fmla="*/ 127308 h 433875"/>
                <a:gd name="connsiteX39" fmla="*/ 355127 w 435279"/>
                <a:gd name="connsiteY39" fmla="*/ 162879 h 433875"/>
                <a:gd name="connsiteX40" fmla="*/ 355127 w 435279"/>
                <a:gd name="connsiteY40" fmla="*/ 277549 h 433875"/>
                <a:gd name="connsiteX41" fmla="*/ 355127 w 435279"/>
                <a:gd name="connsiteY41" fmla="*/ 277549 h 4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5279" h="433875">
                  <a:moveTo>
                    <a:pt x="217640" y="0"/>
                  </a:moveTo>
                  <a:cubicBezTo>
                    <a:pt x="97469" y="0"/>
                    <a:pt x="0" y="97119"/>
                    <a:pt x="0" y="216938"/>
                  </a:cubicBezTo>
                  <a:cubicBezTo>
                    <a:pt x="0" y="336757"/>
                    <a:pt x="97469" y="433876"/>
                    <a:pt x="217640" y="433876"/>
                  </a:cubicBezTo>
                  <a:cubicBezTo>
                    <a:pt x="337810" y="433876"/>
                    <a:pt x="435279" y="336757"/>
                    <a:pt x="435279" y="216938"/>
                  </a:cubicBezTo>
                  <a:cubicBezTo>
                    <a:pt x="435279" y="97119"/>
                    <a:pt x="337927" y="0"/>
                    <a:pt x="217640" y="0"/>
                  </a:cubicBezTo>
                  <a:lnTo>
                    <a:pt x="217640" y="0"/>
                  </a:lnTo>
                  <a:close/>
                  <a:moveTo>
                    <a:pt x="355127" y="277667"/>
                  </a:moveTo>
                  <a:cubicBezTo>
                    <a:pt x="355127" y="297090"/>
                    <a:pt x="339448" y="312887"/>
                    <a:pt x="320024" y="312887"/>
                  </a:cubicBezTo>
                  <a:cubicBezTo>
                    <a:pt x="310429" y="312887"/>
                    <a:pt x="301770" y="308909"/>
                    <a:pt x="295452" y="302707"/>
                  </a:cubicBezTo>
                  <a:cubicBezTo>
                    <a:pt x="288900" y="296271"/>
                    <a:pt x="285038" y="287378"/>
                    <a:pt x="285038" y="277549"/>
                  </a:cubicBezTo>
                  <a:lnTo>
                    <a:pt x="285038" y="240223"/>
                  </a:lnTo>
                  <a:cubicBezTo>
                    <a:pt x="285038" y="223491"/>
                    <a:pt x="272401" y="209215"/>
                    <a:pt x="254615" y="203716"/>
                  </a:cubicBezTo>
                  <a:lnTo>
                    <a:pt x="254615" y="287378"/>
                  </a:lnTo>
                  <a:cubicBezTo>
                    <a:pt x="266901" y="288197"/>
                    <a:pt x="276379" y="294165"/>
                    <a:pt x="276379" y="301303"/>
                  </a:cubicBezTo>
                  <a:lnTo>
                    <a:pt x="276379" y="334417"/>
                  </a:lnTo>
                  <a:cubicBezTo>
                    <a:pt x="276379" y="342256"/>
                    <a:pt x="265380" y="348458"/>
                    <a:pt x="251807" y="348458"/>
                  </a:cubicBezTo>
                  <a:lnTo>
                    <a:pt x="122276" y="348458"/>
                  </a:lnTo>
                  <a:cubicBezTo>
                    <a:pt x="108703" y="348458"/>
                    <a:pt x="97821" y="342140"/>
                    <a:pt x="97821" y="334417"/>
                  </a:cubicBezTo>
                  <a:lnTo>
                    <a:pt x="97821" y="301303"/>
                  </a:lnTo>
                  <a:cubicBezTo>
                    <a:pt x="97821" y="294165"/>
                    <a:pt x="107299" y="288197"/>
                    <a:pt x="119585" y="287378"/>
                  </a:cubicBezTo>
                  <a:lnTo>
                    <a:pt x="119585" y="116777"/>
                  </a:lnTo>
                  <a:cubicBezTo>
                    <a:pt x="119585" y="106948"/>
                    <a:pt x="127541" y="99108"/>
                    <a:pt x="137370" y="99108"/>
                  </a:cubicBezTo>
                  <a:lnTo>
                    <a:pt x="236947" y="99108"/>
                  </a:lnTo>
                  <a:cubicBezTo>
                    <a:pt x="246775" y="99108"/>
                    <a:pt x="254732" y="107065"/>
                    <a:pt x="254732" y="116777"/>
                  </a:cubicBezTo>
                  <a:lnTo>
                    <a:pt x="254732" y="192951"/>
                  </a:lnTo>
                  <a:cubicBezTo>
                    <a:pt x="267135" y="196110"/>
                    <a:pt x="277783" y="202780"/>
                    <a:pt x="285155" y="211789"/>
                  </a:cubicBezTo>
                  <a:cubicBezTo>
                    <a:pt x="291708" y="219863"/>
                    <a:pt x="295569" y="229692"/>
                    <a:pt x="295569" y="240340"/>
                  </a:cubicBezTo>
                  <a:lnTo>
                    <a:pt x="295569" y="277667"/>
                  </a:lnTo>
                  <a:cubicBezTo>
                    <a:pt x="295569" y="291357"/>
                    <a:pt x="306685" y="302473"/>
                    <a:pt x="320141" y="302473"/>
                  </a:cubicBezTo>
                  <a:cubicBezTo>
                    <a:pt x="333597" y="302473"/>
                    <a:pt x="344713" y="291240"/>
                    <a:pt x="344713" y="277667"/>
                  </a:cubicBezTo>
                  <a:lnTo>
                    <a:pt x="344713" y="162996"/>
                  </a:lnTo>
                  <a:cubicBezTo>
                    <a:pt x="344713" y="153518"/>
                    <a:pt x="339214" y="145094"/>
                    <a:pt x="331374" y="140998"/>
                  </a:cubicBezTo>
                  <a:cubicBezTo>
                    <a:pt x="330789" y="140647"/>
                    <a:pt x="320024" y="134562"/>
                    <a:pt x="320024" y="134562"/>
                  </a:cubicBezTo>
                  <a:lnTo>
                    <a:pt x="305515" y="125904"/>
                  </a:lnTo>
                  <a:lnTo>
                    <a:pt x="297441" y="97821"/>
                  </a:lnTo>
                  <a:lnTo>
                    <a:pt x="259061" y="74419"/>
                  </a:lnTo>
                  <a:lnTo>
                    <a:pt x="263157" y="67749"/>
                  </a:lnTo>
                  <a:lnTo>
                    <a:pt x="320024" y="101566"/>
                  </a:lnTo>
                  <a:lnTo>
                    <a:pt x="327396" y="127308"/>
                  </a:lnTo>
                  <a:cubicBezTo>
                    <a:pt x="342607" y="135615"/>
                    <a:pt x="355127" y="146263"/>
                    <a:pt x="355127" y="162879"/>
                  </a:cubicBezTo>
                  <a:lnTo>
                    <a:pt x="355127" y="277549"/>
                  </a:lnTo>
                  <a:lnTo>
                    <a:pt x="355127" y="2775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74" name="Imagem 73">
            <a:extLst>
              <a:ext uri="{FF2B5EF4-FFF2-40B4-BE49-F238E27FC236}">
                <a16:creationId xmlns:a16="http://schemas.microsoft.com/office/drawing/2014/main" id="{BF59FEBC-C4A0-480E-FD12-4AC797693E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6360" y1="54386" x2="26360" y2="54386"/>
                        <a14:foregroundMark x1="35146" y1="42982" x2="35146" y2="42982"/>
                        <a14:foregroundMark x1="44351" y1="39474" x2="44351" y2="39474"/>
                        <a14:foregroundMark x1="51883" y1="42105" x2="51883" y2="42105"/>
                        <a14:foregroundMark x1="59205" y1="42105" x2="59205" y2="42105"/>
                        <a14:foregroundMark x1="67573" y1="40351" x2="67573" y2="40351"/>
                        <a14:foregroundMark x1="76778" y1="38596" x2="76778" y2="38596"/>
                        <a14:foregroundMark x1="87029" y1="39474" x2="87029" y2="39474"/>
                        <a14:foregroundMark x1="93724" y1="41228" x2="93724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370" y="5247244"/>
            <a:ext cx="990988" cy="236631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7BE8ABDE-1690-47C4-DFA7-CB4FC2C490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6360" y1="54386" x2="26360" y2="54386"/>
                        <a14:foregroundMark x1="35146" y1="42982" x2="35146" y2="42982"/>
                        <a14:foregroundMark x1="44351" y1="39474" x2="44351" y2="39474"/>
                        <a14:foregroundMark x1="51883" y1="42105" x2="51883" y2="42105"/>
                        <a14:foregroundMark x1="59205" y1="42105" x2="59205" y2="42105"/>
                        <a14:foregroundMark x1="67573" y1="40351" x2="67573" y2="40351"/>
                        <a14:foregroundMark x1="76778" y1="38596" x2="76778" y2="38596"/>
                        <a14:foregroundMark x1="87029" y1="39474" x2="87029" y2="39474"/>
                        <a14:foregroundMark x1="93724" y1="41228" x2="93724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118" y="6260432"/>
            <a:ext cx="990988" cy="236631"/>
          </a:xfrm>
          <a:prstGeom prst="rect">
            <a:avLst/>
          </a:prstGeom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30386717-4BB3-34DA-462C-C506F26E1D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1751" y="5593052"/>
            <a:ext cx="500244" cy="166786"/>
          </a:xfrm>
          <a:prstGeom prst="rect">
            <a:avLst/>
          </a:prstGeom>
        </p:spPr>
      </p:pic>
      <p:sp>
        <p:nvSpPr>
          <p:cNvPr id="81" name="CaixaDeTexto 3">
            <a:extLst>
              <a:ext uri="{FF2B5EF4-FFF2-40B4-BE49-F238E27FC236}">
                <a16:creationId xmlns:a16="http://schemas.microsoft.com/office/drawing/2014/main" id="{09ECF0D6-E7DD-6C3D-6D24-22BCEF401253}"/>
              </a:ext>
            </a:extLst>
          </p:cNvPr>
          <p:cNvSpPr txBox="1"/>
          <p:nvPr/>
        </p:nvSpPr>
        <p:spPr>
          <a:xfrm>
            <a:off x="683322" y="2270518"/>
            <a:ext cx="5421381" cy="2167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L="342900" marR="0" lvl="0" indent="-342900" defTabSz="914400"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900" b="1" u="none" strike="noStrike" kern="0" cap="none" spc="0" normalizeH="0" baseline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/>
              <a:t>Drop-in characteristic </a:t>
            </a:r>
            <a:r>
              <a:rPr lang="en-US" sz="1500" b="0" dirty="0"/>
              <a:t>of biofuels allows use without the need to replace the vehicles fleet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b="0" dirty="0"/>
              <a:t>Brazil has the </a:t>
            </a:r>
            <a:r>
              <a:rPr lang="en-US" sz="1500" dirty="0"/>
              <a:t>9th refining park in the world</a:t>
            </a:r>
            <a:r>
              <a:rPr lang="en-US" sz="1500" b="0" dirty="0"/>
              <a:t>: biofuels use existing infrastructure and extend their useful life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/>
              <a:t>2</a:t>
            </a:r>
            <a:r>
              <a:rPr lang="en-US" sz="1500" baseline="30000" dirty="0"/>
              <a:t>nd</a:t>
            </a:r>
            <a:r>
              <a:rPr lang="en-US" sz="1500" dirty="0"/>
              <a:t> generation Ethanol plants and renewable diesel (HVO) </a:t>
            </a:r>
            <a:r>
              <a:rPr lang="en-US" sz="1500" b="0" dirty="0"/>
              <a:t>bio-refineries with combined SAF production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/>
              <a:t>US$ 10 billion+ </a:t>
            </a:r>
            <a:r>
              <a:rPr lang="en-US" sz="1500" b="0" dirty="0"/>
              <a:t>of potential investments over the next 5-7 </a:t>
            </a:r>
            <a:endParaRPr lang="pt-BR" sz="1500" dirty="0"/>
          </a:p>
        </p:txBody>
      </p:sp>
      <p:pic>
        <p:nvPicPr>
          <p:cNvPr id="41" name="Gráfico 40" descr="Marca de seleção com preenchimento sólido">
            <a:extLst>
              <a:ext uri="{FF2B5EF4-FFF2-40B4-BE49-F238E27FC236}">
                <a16:creationId xmlns:a16="http://schemas.microsoft.com/office/drawing/2014/main" id="{A56CD4CD-174D-061F-4ADD-1FA7B5E90D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335" y="2323292"/>
            <a:ext cx="402020" cy="402020"/>
          </a:xfrm>
          <a:prstGeom prst="rect">
            <a:avLst/>
          </a:prstGeom>
        </p:spPr>
      </p:pic>
      <p:pic>
        <p:nvPicPr>
          <p:cNvPr id="43" name="Gráfico 42" descr="Marca de seleção com preenchimento sólido">
            <a:extLst>
              <a:ext uri="{FF2B5EF4-FFF2-40B4-BE49-F238E27FC236}">
                <a16:creationId xmlns:a16="http://schemas.microsoft.com/office/drawing/2014/main" id="{4EA9E818-FAB9-1A5D-2A93-EED89EAF83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336" y="3288489"/>
            <a:ext cx="402020" cy="402020"/>
          </a:xfrm>
          <a:prstGeom prst="rect">
            <a:avLst/>
          </a:prstGeom>
        </p:spPr>
      </p:pic>
      <p:pic>
        <p:nvPicPr>
          <p:cNvPr id="46" name="Gráfico 45" descr="Marca de seleção com preenchimento sólido">
            <a:extLst>
              <a:ext uri="{FF2B5EF4-FFF2-40B4-BE49-F238E27FC236}">
                <a16:creationId xmlns:a16="http://schemas.microsoft.com/office/drawing/2014/main" id="{B7CEEEFF-F8EE-AD48-EEBB-909F4C4E7E7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2870" y="4135160"/>
            <a:ext cx="402020" cy="402020"/>
          </a:xfrm>
          <a:prstGeom prst="rect">
            <a:avLst/>
          </a:prstGeom>
        </p:spPr>
      </p:pic>
      <p:pic>
        <p:nvPicPr>
          <p:cNvPr id="51" name="Gráfico 50" descr="Marca de seleção com preenchimento sólido">
            <a:extLst>
              <a:ext uri="{FF2B5EF4-FFF2-40B4-BE49-F238E27FC236}">
                <a16:creationId xmlns:a16="http://schemas.microsoft.com/office/drawing/2014/main" id="{30BCE311-1CD7-FE35-C4DF-ECC1B739644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9804" y="4947961"/>
            <a:ext cx="402020" cy="402020"/>
          </a:xfrm>
          <a:prstGeom prst="rect">
            <a:avLst/>
          </a:prstGeom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A93B9222-A1A6-BA1A-0DB2-6740D56C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3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6235E8E-BDAB-0899-664B-438372348A1A}"/>
              </a:ext>
            </a:extLst>
          </p:cNvPr>
          <p:cNvSpPr/>
          <p:nvPr/>
        </p:nvSpPr>
        <p:spPr>
          <a:xfrm>
            <a:off x="591820" y="-2576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634A537F-0217-84A9-4141-4F0517C20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13A69A8F-FF33-43D1-5359-825C8C888F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086123-EF66-6147-A7D4-D760F82D1F5C}"/>
              </a:ext>
            </a:extLst>
          </p:cNvPr>
          <p:cNvSpPr txBox="1"/>
          <p:nvPr/>
        </p:nvSpPr>
        <p:spPr>
          <a:xfrm>
            <a:off x="1069271" y="197003"/>
            <a:ext cx="111046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Biogas/biomethane are decarbonization routes in which Brazil has great production potential (up to 50% of country’s industrial &amp; commercial consumption volumes) to become a top5 global producer</a:t>
            </a:r>
          </a:p>
        </p:txBody>
      </p:sp>
      <p:sp>
        <p:nvSpPr>
          <p:cNvPr id="6" name="Retângulo 19">
            <a:extLst>
              <a:ext uri="{FF2B5EF4-FFF2-40B4-BE49-F238E27FC236}">
                <a16:creationId xmlns:a16="http://schemas.microsoft.com/office/drawing/2014/main" id="{E6758545-E30A-5A10-DEBA-9BEF410C2DFE}"/>
              </a:ext>
            </a:extLst>
          </p:cNvPr>
          <p:cNvSpPr/>
          <p:nvPr/>
        </p:nvSpPr>
        <p:spPr>
          <a:xfrm>
            <a:off x="245557" y="1272183"/>
            <a:ext cx="11640666" cy="438823"/>
          </a:xfrm>
          <a:prstGeom prst="rect">
            <a:avLst/>
          </a:prstGeom>
          <a:solidFill>
            <a:srgbClr val="1E428B"/>
          </a:solidFill>
          <a:ln w="9525">
            <a:solidFill>
              <a:srgbClr val="1E42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Biogas and Biomethane are technologies that are in the process of scaling up production in Brazil</a:t>
            </a:r>
            <a:endParaRPr lang="pt-BR" sz="14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91B8A69-A4E1-DE90-5E3A-413CCD1D2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02" y="1736026"/>
            <a:ext cx="11409524" cy="4238095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CEFDD87C-AD41-1128-76A5-080E4957E265}"/>
              </a:ext>
            </a:extLst>
          </p:cNvPr>
          <p:cNvSpPr/>
          <p:nvPr/>
        </p:nvSpPr>
        <p:spPr>
          <a:xfrm>
            <a:off x="725198" y="5950075"/>
            <a:ext cx="11594999" cy="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Local industry association estimates that Brazilian biomethane production could reach 30 million m3/day by 2030, equivalent to the maximum transport capacity of the Brazil-Bolivia gas pipeline and ~50% of Brazilian non-thermal natural gas demand</a:t>
            </a:r>
            <a:r>
              <a:rPr lang="pt-BR" sz="1600" b="1" dirty="0"/>
              <a:t>.</a:t>
            </a:r>
            <a:endParaRPr lang="pt-BR" dirty="0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FAD7B3E9-91EA-C880-2DF0-409EEAC2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42" y="6589255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D2EE2421-28A9-F6BE-F80E-0318C651B838}"/>
              </a:ext>
            </a:extLst>
          </p:cNvPr>
          <p:cNvSpPr txBox="1"/>
          <p:nvPr/>
        </p:nvSpPr>
        <p:spPr>
          <a:xfrm>
            <a:off x="371487" y="932826"/>
            <a:ext cx="626641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8000" dirty="0"/>
              <a:t>3</a:t>
            </a:r>
          </a:p>
          <a:p>
            <a:pPr marL="0" indent="0"/>
            <a:endParaRPr lang="pt-BR" sz="6000" dirty="0"/>
          </a:p>
          <a:p>
            <a:pPr marL="0" indent="0"/>
            <a:r>
              <a:rPr lang="pt-BR" dirty="0" err="1"/>
              <a:t>Brazil’s</a:t>
            </a:r>
            <a:r>
              <a:rPr lang="pt-BR" dirty="0"/>
              <a:t> </a:t>
            </a:r>
            <a:r>
              <a:rPr lang="pt-BR" dirty="0" err="1"/>
              <a:t>Climate</a:t>
            </a:r>
            <a:r>
              <a:rPr lang="pt-BR" dirty="0"/>
              <a:t> Fund</a:t>
            </a:r>
            <a:endParaRPr b="0" dirty="0"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8446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74941B5-0E8B-9E0B-F4DE-1E58D45AFA31}"/>
              </a:ext>
            </a:extLst>
          </p:cNvPr>
          <p:cNvSpPr txBox="1"/>
          <p:nvPr/>
        </p:nvSpPr>
        <p:spPr>
          <a:xfrm>
            <a:off x="270369" y="2273664"/>
            <a:ext cx="595458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187325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 15 in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</a:p>
          <a:p>
            <a:pPr marL="363538" lvl="1" indent="-187325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3538" lvl="1" indent="-187325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concessional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Brazil’s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2B0D88-BEED-3FD5-83FF-06BF639C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78" y="2144711"/>
            <a:ext cx="5802922" cy="327073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CF3DB2C-5031-F833-F25F-386A3F34E3B6}"/>
              </a:ext>
            </a:extLst>
          </p:cNvPr>
          <p:cNvSpPr/>
          <p:nvPr/>
        </p:nvSpPr>
        <p:spPr>
          <a:xfrm>
            <a:off x="584846" y="5440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731FB6-FD11-AFCE-1B1E-0AD830DC9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1DB5AD-5A3A-D1F8-2B63-ACC26226AA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8" name="Nome do tema">
            <a:extLst>
              <a:ext uri="{FF2B5EF4-FFF2-40B4-BE49-F238E27FC236}">
                <a16:creationId xmlns:a16="http://schemas.microsoft.com/office/drawing/2014/main" id="{9540D1EA-7824-FFE5-6704-096DE91E649B}"/>
              </a:ext>
            </a:extLst>
          </p:cNvPr>
          <p:cNvSpPr txBox="1"/>
          <p:nvPr/>
        </p:nvSpPr>
        <p:spPr>
          <a:xfrm>
            <a:off x="1182337" y="219079"/>
            <a:ext cx="1092798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5500">
              <a:spcAft>
                <a:spcPts val="20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Brazil’s Climate Fund was created in 2009 and presented internationally at COP 15 in Denmark, marking Brazil's pioneering role in climate finance</a:t>
            </a:r>
            <a:endParaRPr lang="pt-BR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Texto 7">
            <a:extLst>
              <a:ext uri="{FF2B5EF4-FFF2-40B4-BE49-F238E27FC236}">
                <a16:creationId xmlns:a16="http://schemas.microsoft.com/office/drawing/2014/main" id="{5630CBEA-E59D-D764-1F17-0815F2AE2938}"/>
              </a:ext>
            </a:extLst>
          </p:cNvPr>
          <p:cNvSpPr txBox="1">
            <a:spLocks/>
          </p:cNvSpPr>
          <p:nvPr/>
        </p:nvSpPr>
        <p:spPr>
          <a:xfrm>
            <a:off x="9525" y="6242324"/>
            <a:ext cx="6669633" cy="8423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>
                <a:solidFill>
                  <a:srgbClr val="1E428B"/>
                </a:solidFill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234006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me do tema">
            <a:extLst>
              <a:ext uri="{FF2B5EF4-FFF2-40B4-BE49-F238E27FC236}">
                <a16:creationId xmlns:a16="http://schemas.microsoft.com/office/drawing/2014/main" id="{FC3BAA26-91E2-7290-455C-8F29D019C348}"/>
              </a:ext>
            </a:extLst>
          </p:cNvPr>
          <p:cNvSpPr txBox="1"/>
          <p:nvPr/>
        </p:nvSpPr>
        <p:spPr>
          <a:xfrm>
            <a:off x="1215493" y="353311"/>
            <a:ext cx="108506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8675" hangingPunct="0">
              <a:spcAft>
                <a:spcPts val="200"/>
              </a:spcAft>
              <a:defRPr/>
            </a:pPr>
            <a:r>
              <a:rPr lang="pt-BR" sz="18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 oferece alto potencial para se tornar uma potência global verde e de baixo carbono</a:t>
            </a:r>
            <a:endParaRPr lang="en-US" sz="1800" b="1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A7DB9D-8C1A-0ABD-41C8-A54D24531BBA}"/>
              </a:ext>
            </a:extLst>
          </p:cNvPr>
          <p:cNvSpPr/>
          <p:nvPr/>
        </p:nvSpPr>
        <p:spPr>
          <a:xfrm>
            <a:off x="584846" y="5440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5">
            <a:extLst>
              <a:ext uri="{FF2B5EF4-FFF2-40B4-BE49-F238E27FC236}">
                <a16:creationId xmlns:a16="http://schemas.microsoft.com/office/drawing/2014/main" id="{2E0DCD6C-7ECF-6089-9D1A-097A53F3D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12" name="Imagem 6">
            <a:extLst>
              <a:ext uri="{FF2B5EF4-FFF2-40B4-BE49-F238E27FC236}">
                <a16:creationId xmlns:a16="http://schemas.microsoft.com/office/drawing/2014/main" id="{3103C02B-3C31-C16E-CC29-9D189BE9B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3" name="Nome do tema">
            <a:extLst>
              <a:ext uri="{FF2B5EF4-FFF2-40B4-BE49-F238E27FC236}">
                <a16:creationId xmlns:a16="http://schemas.microsoft.com/office/drawing/2014/main" id="{7F08AF5F-BBC1-BAE5-3CBB-E0ECB82F87A2}"/>
              </a:ext>
            </a:extLst>
          </p:cNvPr>
          <p:cNvSpPr txBox="1"/>
          <p:nvPr/>
        </p:nvSpPr>
        <p:spPr>
          <a:xfrm>
            <a:off x="1264014" y="163630"/>
            <a:ext cx="1092798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5500">
              <a:spcAft>
                <a:spcPts val="200"/>
              </a:spcAft>
              <a:defRPr/>
            </a:pPr>
            <a:r>
              <a:rPr lang="en-US" sz="2000" b="1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Nov’2023, Federal Government established a new source of funding for the Brazil’s Climate Fund, through the issuance of US$ 2.0 billion Sustainable Sovereign Bonds</a:t>
            </a:r>
            <a:endParaRPr lang="pt-BR" sz="9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92EE3727-46E7-9F9D-DC1D-2A8319B4E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353290"/>
            <a:ext cx="7054561" cy="26110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5D7E12-61B2-E9F8-A2EB-46AD95AEC089}"/>
              </a:ext>
            </a:extLst>
          </p:cNvPr>
          <p:cNvSpPr/>
          <p:nvPr/>
        </p:nvSpPr>
        <p:spPr>
          <a:xfrm>
            <a:off x="2847109" y="1239681"/>
            <a:ext cx="3491346" cy="54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4809A77-3312-058F-7ED0-4F72A908C1AF}"/>
              </a:ext>
            </a:extLst>
          </p:cNvPr>
          <p:cNvSpPr/>
          <p:nvPr/>
        </p:nvSpPr>
        <p:spPr>
          <a:xfrm>
            <a:off x="2566555" y="3834245"/>
            <a:ext cx="3356263" cy="54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F58FECE-EFC9-BB96-54AA-1D2D77924C8B}"/>
              </a:ext>
            </a:extLst>
          </p:cNvPr>
          <p:cNvSpPr/>
          <p:nvPr/>
        </p:nvSpPr>
        <p:spPr>
          <a:xfrm>
            <a:off x="5010150" y="1237471"/>
            <a:ext cx="2533650" cy="34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776E3C-E8A2-038B-30E1-63AEA83F9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5" y="3032784"/>
            <a:ext cx="4335333" cy="28218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Nov, 13</a:t>
            </a:r>
            <a:r>
              <a:rPr lang="en-US" altLang="pt-BR" sz="1600" baseline="300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2023, </a:t>
            </a: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Brazil closed the </a:t>
            </a:r>
            <a:r>
              <a:rPr lang="en-US" altLang="pt-BR" sz="1600" b="1" dirty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GLOBAL 2031 ESG Bond</a:t>
            </a:r>
            <a:r>
              <a:rPr lang="en-US" alt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our</a:t>
            </a: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first USD sustainable bond issuance in the international capital markets </a:t>
            </a:r>
            <a:endParaRPr lang="en-US" altLang="pt-BR" sz="1600" dirty="0">
              <a:solidFill>
                <a:srgbClr val="1E4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Volume: US$ 2.0 billion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Maturity: Mar/2031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Coupon: 6.25% p.a.</a:t>
            </a:r>
            <a:endParaRPr kumimoji="0" lang="en-US" altLang="pt-BR" sz="1600" b="0" i="0" u="none" strike="noStrike" cap="none" normalizeH="0" baseline="0" dirty="0">
              <a:ln>
                <a:noFill/>
              </a:ln>
              <a:solidFill>
                <a:srgbClr val="1E42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Yield: </a:t>
            </a:r>
            <a:r>
              <a:rPr lang="en-US" altLang="pt-BR" sz="1600" b="1" dirty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6.50%</a:t>
            </a: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p.a. </a:t>
            </a:r>
            <a:r>
              <a:rPr kumimoji="0" lang="en-US" altLang="pt-BR" sz="1400" b="0" i="1" u="none" strike="noStrike" cap="none" normalizeH="0" baseline="0" dirty="0">
                <a:ln>
                  <a:noFill/>
                </a:ln>
                <a:solidFill>
                  <a:srgbClr val="1E42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(182bps over the US Treasury)</a:t>
            </a:r>
            <a:endParaRPr kumimoji="0" lang="en-US" altLang="pt-BR" sz="1600" b="0" i="1" u="none" strike="noStrike" cap="none" normalizeH="0" baseline="0" dirty="0">
              <a:ln>
                <a:noFill/>
              </a:ln>
              <a:solidFill>
                <a:srgbClr val="1E42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DE3247-7D0D-1B7C-E0F7-7927219606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34" y="1527144"/>
            <a:ext cx="4696984" cy="12744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D3BE61-CDBE-082B-622B-76CC7CFD28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497" y="1661185"/>
            <a:ext cx="6930462" cy="4296851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071A2D5A-DE66-8438-570C-25C3552AE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87ABD9-81A6-062D-FD3E-EB29268F54CF}"/>
              </a:ext>
            </a:extLst>
          </p:cNvPr>
          <p:cNvSpPr txBox="1"/>
          <p:nvPr/>
        </p:nvSpPr>
        <p:spPr>
          <a:xfrm>
            <a:off x="1130710" y="5095805"/>
            <a:ext cx="980276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88900" lvl="1"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Brazil’s National Treasury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onlends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 external fundraising costs to the Brazil’s Climate Fund, assuming the cost or gain arising from exchange rate variations (USD-BRL hedge)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6C680E-B6AA-8C7D-3AE1-C85757FA195D}"/>
              </a:ext>
            </a:extLst>
          </p:cNvPr>
          <p:cNvSpPr txBox="1"/>
          <p:nvPr/>
        </p:nvSpPr>
        <p:spPr>
          <a:xfrm>
            <a:off x="1754203" y="1823307"/>
            <a:ext cx="1320370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r>
              <a:rPr lang="pt-BR" sz="1650" b="1" dirty="0" err="1">
                <a:solidFill>
                  <a:srgbClr val="000000"/>
                </a:solidFill>
              </a:rPr>
              <a:t>International</a:t>
            </a:r>
            <a:r>
              <a:rPr lang="pt-BR" sz="1650" b="1" dirty="0">
                <a:solidFill>
                  <a:srgbClr val="000000"/>
                </a:solidFill>
              </a:rPr>
              <a:t> Capital </a:t>
            </a:r>
            <a:r>
              <a:rPr lang="pt-BR" sz="1650" b="1" dirty="0" err="1">
                <a:solidFill>
                  <a:srgbClr val="000000"/>
                </a:solidFill>
              </a:rPr>
              <a:t>Markets</a:t>
            </a:r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B084BDA-D691-5A66-3D7A-235C532FB248}"/>
              </a:ext>
            </a:extLst>
          </p:cNvPr>
          <p:cNvSpPr txBox="1"/>
          <p:nvPr/>
        </p:nvSpPr>
        <p:spPr>
          <a:xfrm>
            <a:off x="4244841" y="1823307"/>
            <a:ext cx="986319" cy="28854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r>
              <a:rPr lang="pt-BR" sz="1650" b="1" dirty="0" err="1">
                <a:solidFill>
                  <a:srgbClr val="000000"/>
                </a:solidFill>
              </a:rPr>
              <a:t>Brazil</a:t>
            </a:r>
            <a:r>
              <a:rPr lang="pt-BR" sz="1650" b="1" dirty="0">
                <a:solidFill>
                  <a:srgbClr val="000000"/>
                </a:solidFill>
              </a:rPr>
              <a:t> </a:t>
            </a:r>
            <a:r>
              <a:rPr lang="pt-BR" sz="1650" b="1" dirty="0" err="1">
                <a:solidFill>
                  <a:srgbClr val="000000"/>
                </a:solidFill>
              </a:rPr>
              <a:t>NationalTreasury</a:t>
            </a:r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3228C1-6927-87E0-A84C-9B1CCD7F7800}"/>
              </a:ext>
            </a:extLst>
          </p:cNvPr>
          <p:cNvSpPr txBox="1"/>
          <p:nvPr/>
        </p:nvSpPr>
        <p:spPr>
          <a:xfrm>
            <a:off x="6563589" y="1831011"/>
            <a:ext cx="986319" cy="28854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r>
              <a:rPr lang="pt-BR" sz="1650" b="1" dirty="0" err="1">
                <a:solidFill>
                  <a:srgbClr val="000000"/>
                </a:solidFill>
              </a:rPr>
              <a:t>Brazil</a:t>
            </a:r>
            <a:r>
              <a:rPr lang="pt-BR" sz="1650" b="1" dirty="0">
                <a:solidFill>
                  <a:srgbClr val="000000"/>
                </a:solidFill>
              </a:rPr>
              <a:t> </a:t>
            </a:r>
            <a:r>
              <a:rPr lang="pt-BR" sz="1650" b="1" dirty="0" err="1">
                <a:solidFill>
                  <a:srgbClr val="000000"/>
                </a:solidFill>
              </a:rPr>
              <a:t>Climate</a:t>
            </a:r>
            <a:r>
              <a:rPr lang="pt-BR" sz="1650" b="1" dirty="0">
                <a:solidFill>
                  <a:srgbClr val="000000"/>
                </a:solidFill>
              </a:rPr>
              <a:t> Fund</a:t>
            </a: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3DAF92D-3136-EF05-11D7-36F46B83004A}"/>
              </a:ext>
            </a:extLst>
          </p:cNvPr>
          <p:cNvSpPr txBox="1"/>
          <p:nvPr/>
        </p:nvSpPr>
        <p:spPr>
          <a:xfrm>
            <a:off x="8928572" y="1823307"/>
            <a:ext cx="986319" cy="2631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r>
              <a:rPr lang="pt-BR" sz="1650" b="1" dirty="0">
                <a:solidFill>
                  <a:srgbClr val="000000"/>
                </a:solidFill>
              </a:rPr>
              <a:t>Local Market</a:t>
            </a: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  <a:p>
            <a:pPr algn="ctr"/>
            <a:endParaRPr lang="pt-BR" sz="1650" b="1" dirty="0">
              <a:solidFill>
                <a:srgbClr val="000000"/>
              </a:solidFill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D75C6FB8-3474-7A45-4B59-CEFCDFE1C5AA}"/>
              </a:ext>
            </a:extLst>
          </p:cNvPr>
          <p:cNvCxnSpPr/>
          <p:nvPr/>
        </p:nvCxnSpPr>
        <p:spPr>
          <a:xfrm>
            <a:off x="3178576" y="2871272"/>
            <a:ext cx="8826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FB9008B-AC9A-7912-11DB-B399CE47EB61}"/>
              </a:ext>
            </a:extLst>
          </p:cNvPr>
          <p:cNvCxnSpPr/>
          <p:nvPr/>
        </p:nvCxnSpPr>
        <p:spPr>
          <a:xfrm>
            <a:off x="7769851" y="2900812"/>
            <a:ext cx="8826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C7F49871-F4C0-30E6-07A5-D864EED20C5E}"/>
              </a:ext>
            </a:extLst>
          </p:cNvPr>
          <p:cNvCxnSpPr/>
          <p:nvPr/>
        </p:nvCxnSpPr>
        <p:spPr>
          <a:xfrm>
            <a:off x="3183716" y="3223160"/>
            <a:ext cx="88261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7BBA846-4275-66D9-A144-32EAB04B1032}"/>
              </a:ext>
            </a:extLst>
          </p:cNvPr>
          <p:cNvCxnSpPr/>
          <p:nvPr/>
        </p:nvCxnSpPr>
        <p:spPr>
          <a:xfrm>
            <a:off x="5440172" y="2875126"/>
            <a:ext cx="8826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5FE3B937-D553-5C62-870A-65248B868F61}"/>
              </a:ext>
            </a:extLst>
          </p:cNvPr>
          <p:cNvCxnSpPr/>
          <p:nvPr/>
        </p:nvCxnSpPr>
        <p:spPr>
          <a:xfrm>
            <a:off x="5393939" y="3221878"/>
            <a:ext cx="88261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DE91D3EC-9DDA-848F-CA2B-91E918EBF2BA}"/>
              </a:ext>
            </a:extLst>
          </p:cNvPr>
          <p:cNvCxnSpPr/>
          <p:nvPr/>
        </p:nvCxnSpPr>
        <p:spPr>
          <a:xfrm>
            <a:off x="7727455" y="3220595"/>
            <a:ext cx="88261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A9BD0D-DD11-6CBA-F6A9-70917F2128AF}"/>
              </a:ext>
            </a:extLst>
          </p:cNvPr>
          <p:cNvSpPr txBox="1"/>
          <p:nvPr/>
        </p:nvSpPr>
        <p:spPr>
          <a:xfrm>
            <a:off x="3178575" y="3464605"/>
            <a:ext cx="882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0000"/>
                </a:solidFill>
              </a:rPr>
              <a:t>USD +6.15%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9A43F22-18D4-7AE7-8638-96BD7A1A138E}"/>
              </a:ext>
            </a:extLst>
          </p:cNvPr>
          <p:cNvSpPr txBox="1"/>
          <p:nvPr/>
        </p:nvSpPr>
        <p:spPr>
          <a:xfrm>
            <a:off x="5427330" y="3463322"/>
            <a:ext cx="88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0000"/>
                </a:solidFill>
              </a:rPr>
              <a:t>6.15% </a:t>
            </a:r>
            <a:r>
              <a:rPr lang="pt-BR" sz="1350" i="1" dirty="0">
                <a:solidFill>
                  <a:srgbClr val="000000"/>
                </a:solidFill>
              </a:rPr>
              <a:t>(BRL Nominal </a:t>
            </a:r>
            <a:r>
              <a:rPr lang="pt-BR" sz="1350" i="1" dirty="0" err="1">
                <a:solidFill>
                  <a:srgbClr val="000000"/>
                </a:solidFill>
              </a:rPr>
              <a:t>Terms</a:t>
            </a:r>
            <a:r>
              <a:rPr lang="pt-BR" sz="135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438C47D-632D-72AD-A4B7-2197A81EB160}"/>
              </a:ext>
            </a:extLst>
          </p:cNvPr>
          <p:cNvSpPr txBox="1"/>
          <p:nvPr/>
        </p:nvSpPr>
        <p:spPr>
          <a:xfrm>
            <a:off x="7754436" y="3447909"/>
            <a:ext cx="8826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0000"/>
                </a:solidFill>
              </a:rPr>
              <a:t>6.15% + </a:t>
            </a:r>
            <a:r>
              <a:rPr lang="pt-BR" sz="1350" b="1" dirty="0" err="1">
                <a:solidFill>
                  <a:srgbClr val="000000"/>
                </a:solidFill>
              </a:rPr>
              <a:t>Credit</a:t>
            </a:r>
            <a:r>
              <a:rPr lang="pt-BR" sz="1350" b="1" dirty="0">
                <a:solidFill>
                  <a:srgbClr val="000000"/>
                </a:solidFill>
              </a:rPr>
              <a:t> Spreads </a:t>
            </a:r>
            <a:r>
              <a:rPr lang="pt-BR" sz="1350" i="1" dirty="0">
                <a:solidFill>
                  <a:srgbClr val="000000"/>
                </a:solidFill>
              </a:rPr>
              <a:t>(BRL Nominal </a:t>
            </a:r>
            <a:r>
              <a:rPr lang="pt-BR" sz="1350" i="1" dirty="0" err="1">
                <a:solidFill>
                  <a:srgbClr val="000000"/>
                </a:solidFill>
              </a:rPr>
              <a:t>Terms</a:t>
            </a:r>
            <a:r>
              <a:rPr lang="pt-BR" sz="1350" i="1" dirty="0">
                <a:solidFill>
                  <a:srgbClr val="000000"/>
                </a:solidFill>
              </a:rPr>
              <a:t>)</a:t>
            </a:r>
            <a:endParaRPr lang="pt-BR" sz="1350" b="1" dirty="0">
              <a:solidFill>
                <a:srgbClr val="00000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436A4C8-DB42-1770-1554-246DBEBB8792}"/>
              </a:ext>
            </a:extLst>
          </p:cNvPr>
          <p:cNvSpPr txBox="1"/>
          <p:nvPr/>
        </p:nvSpPr>
        <p:spPr>
          <a:xfrm>
            <a:off x="3188682" y="2284640"/>
            <a:ext cx="882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0000"/>
                </a:solidFill>
              </a:rPr>
              <a:t>US$ </a:t>
            </a:r>
            <a:r>
              <a:rPr lang="pt-BR" sz="1350" b="1" dirty="0" err="1">
                <a:solidFill>
                  <a:srgbClr val="000000"/>
                </a:solidFill>
              </a:rPr>
              <a:t>Funding</a:t>
            </a:r>
            <a:endParaRPr lang="pt-BR" sz="1350" b="1" dirty="0">
              <a:solidFill>
                <a:srgbClr val="000000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DD5FF56-65F9-1B7C-893A-066F636DD46E}"/>
              </a:ext>
            </a:extLst>
          </p:cNvPr>
          <p:cNvSpPr txBox="1"/>
          <p:nvPr/>
        </p:nvSpPr>
        <p:spPr>
          <a:xfrm>
            <a:off x="5301265" y="2267724"/>
            <a:ext cx="10679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 err="1">
                <a:solidFill>
                  <a:srgbClr val="000000"/>
                </a:solidFill>
              </a:rPr>
              <a:t>Onlending</a:t>
            </a:r>
            <a:r>
              <a:rPr lang="pt-BR" sz="1350" b="1" dirty="0">
                <a:solidFill>
                  <a:srgbClr val="000000"/>
                </a:solidFill>
              </a:rPr>
              <a:t> in BRL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B11D0BF-EB63-1358-4189-BF6C84CBC740}"/>
              </a:ext>
            </a:extLst>
          </p:cNvPr>
          <p:cNvSpPr txBox="1"/>
          <p:nvPr/>
        </p:nvSpPr>
        <p:spPr>
          <a:xfrm>
            <a:off x="7710305" y="2295990"/>
            <a:ext cx="970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 err="1">
                <a:solidFill>
                  <a:srgbClr val="000000"/>
                </a:solidFill>
              </a:rPr>
              <a:t>Onlending</a:t>
            </a:r>
            <a:r>
              <a:rPr lang="pt-BR" sz="1350" b="1" dirty="0">
                <a:solidFill>
                  <a:srgbClr val="000000"/>
                </a:solidFill>
              </a:rPr>
              <a:t> in BRL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4AE0E3-25F6-E74C-1EAD-97DEAD2C5F20}"/>
              </a:ext>
            </a:extLst>
          </p:cNvPr>
          <p:cNvSpPr/>
          <p:nvPr/>
        </p:nvSpPr>
        <p:spPr>
          <a:xfrm>
            <a:off x="584846" y="5440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F97DBD-BD0E-212F-59D8-56BC002FD0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D0BB86-BBCE-85D2-B1C3-B8222989B9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6" name="Nome do tema">
            <a:extLst>
              <a:ext uri="{FF2B5EF4-FFF2-40B4-BE49-F238E27FC236}">
                <a16:creationId xmlns:a16="http://schemas.microsoft.com/office/drawing/2014/main" id="{DBF724F8-ACD2-0B0B-8F8D-9055EC5611BC}"/>
              </a:ext>
            </a:extLst>
          </p:cNvPr>
          <p:cNvSpPr txBox="1"/>
          <p:nvPr/>
        </p:nvSpPr>
        <p:spPr>
          <a:xfrm>
            <a:off x="1182337" y="219079"/>
            <a:ext cx="1092798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5500">
              <a:spcAft>
                <a:spcPts val="20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Brazil’s Climate Fund: A Case Study of Raising International Funding in Capital Markets for Climate Finance</a:t>
            </a:r>
            <a:endParaRPr lang="pt-BR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DBE5BC8D-1B55-974B-FB52-C66595C5242F}"/>
              </a:ext>
            </a:extLst>
          </p:cNvPr>
          <p:cNvSpPr txBox="1">
            <a:spLocks/>
          </p:cNvSpPr>
          <p:nvPr/>
        </p:nvSpPr>
        <p:spPr>
          <a:xfrm>
            <a:off x="9525" y="6242324"/>
            <a:ext cx="6669633" cy="8423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>
                <a:solidFill>
                  <a:srgbClr val="1E428B"/>
                </a:solidFill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373144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A22D0641-9786-70D7-F8D9-E97CF00E065A}"/>
              </a:ext>
            </a:extLst>
          </p:cNvPr>
          <p:cNvSpPr txBox="1"/>
          <p:nvPr/>
        </p:nvSpPr>
        <p:spPr>
          <a:xfrm>
            <a:off x="495542" y="430007"/>
            <a:ext cx="107857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lvl="0" defTabSz="825500" hangingPunct="0">
              <a:spcAft>
                <a:spcPts val="200"/>
              </a:spcAft>
              <a:defRPr sz="3000" b="1" kern="0">
                <a:solidFill>
                  <a:schemeClr val="accent1"/>
                </a:solidFill>
                <a:latin typeface="Arial" pitchFamily="34" charset="0"/>
                <a:ea typeface="Avenir Next Regular"/>
                <a:cs typeface="Arial" pitchFamily="34" charset="0"/>
              </a:defRPr>
            </a:lvl1pPr>
          </a:lstStyle>
          <a:p>
            <a:r>
              <a:rPr lang="pt-BR" sz="2800" kern="1200" dirty="0" err="1">
                <a:solidFill>
                  <a:srgbClr val="034EA2"/>
                </a:solidFill>
                <a:sym typeface="Avenir Next Regular"/>
              </a:rPr>
              <a:t>Brazil’s</a:t>
            </a:r>
            <a:r>
              <a:rPr lang="pt-BR" sz="2800" kern="1200" dirty="0">
                <a:solidFill>
                  <a:srgbClr val="034EA2"/>
                </a:solidFill>
                <a:sym typeface="Avenir Next Regular"/>
              </a:rPr>
              <a:t> </a:t>
            </a:r>
            <a:r>
              <a:rPr lang="pt-BR" sz="2800" kern="1200" dirty="0" err="1">
                <a:solidFill>
                  <a:srgbClr val="034EA2"/>
                </a:solidFill>
                <a:sym typeface="Avenir Next Regular"/>
              </a:rPr>
              <a:t>Climate</a:t>
            </a:r>
            <a:r>
              <a:rPr lang="pt-BR" sz="2800" kern="1200" dirty="0">
                <a:solidFill>
                  <a:srgbClr val="034EA2"/>
                </a:solidFill>
                <a:sym typeface="Avenir Next Regular"/>
              </a:rPr>
              <a:t> Fund: Financial </a:t>
            </a:r>
            <a:r>
              <a:rPr lang="pt-BR" sz="2800" kern="1200" dirty="0" err="1">
                <a:solidFill>
                  <a:srgbClr val="034EA2"/>
                </a:solidFill>
                <a:sym typeface="Avenir Next Regular"/>
              </a:rPr>
              <a:t>Costs</a:t>
            </a:r>
            <a:endParaRPr lang="pt-BR" sz="2800" kern="1200" dirty="0">
              <a:solidFill>
                <a:srgbClr val="034EA2"/>
              </a:solidFill>
              <a:sym typeface="Avenir Next Regular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CB6B016-0E3F-B963-7B25-20C9887A8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23517"/>
              </p:ext>
            </p:extLst>
          </p:nvPr>
        </p:nvGraphicFramePr>
        <p:xfrm>
          <a:off x="1337834" y="1274593"/>
          <a:ext cx="8833281" cy="3889248"/>
        </p:xfrm>
        <a:graphic>
          <a:graphicData uri="http://schemas.openxmlformats.org/drawingml/2006/table">
            <a:tbl>
              <a:tblPr firstRow="1" firstCol="1" bandRow="1"/>
              <a:tblGrid>
                <a:gridCol w="7014374">
                  <a:extLst>
                    <a:ext uri="{9D8B030D-6E8A-4147-A177-3AD203B41FA5}">
                      <a16:colId xmlns:a16="http://schemas.microsoft.com/office/drawing/2014/main" val="691823064"/>
                    </a:ext>
                  </a:extLst>
                </a:gridCol>
                <a:gridCol w="1818907">
                  <a:extLst>
                    <a:ext uri="{9D8B030D-6E8A-4147-A177-3AD203B41FA5}">
                      <a16:colId xmlns:a16="http://schemas.microsoft.com/office/drawing/2014/main" val="3330367441"/>
                    </a:ext>
                  </a:extLst>
                </a:gridCol>
              </a:tblGrid>
              <a:tr h="3901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</a:t>
                      </a:r>
                      <a:r>
                        <a:rPr lang="pt-BR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Rate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451752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Native Forests and Water Resources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1.00%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685407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Resilient and Sustainable Urban Development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6.15% 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488101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Green </a:t>
                      </a:r>
                      <a:r>
                        <a:rPr lang="pt-BR" sz="2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6.15%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940658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Green Transport Logistics, Public Transport and Mobility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6.15%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97965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Green Services and Innovation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6.15%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050714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Energy </a:t>
                      </a:r>
                      <a:r>
                        <a:rPr lang="pt-BR" sz="2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049031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457200" marR="0" lvl="1" indent="0" algn="l" defTabSz="914423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 Biomass, energy efficiency, smart grid, storage and others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6.15%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772819"/>
                  </a:ext>
                </a:extLst>
              </a:tr>
              <a:tr h="388220">
                <a:tc>
                  <a:txBody>
                    <a:bodyPr/>
                    <a:lstStyle/>
                    <a:p>
                      <a:pPr marL="457200" marR="0" lvl="1" indent="0" algn="l" defTabSz="914423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 Wind &amp; Solar Power Generation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8.00%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Optim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353119"/>
                  </a:ext>
                </a:extLst>
              </a:tr>
            </a:tbl>
          </a:graphicData>
        </a:graphic>
      </p:graphicFrame>
      <p:sp>
        <p:nvSpPr>
          <p:cNvPr id="4" name="Espaço Reservado para Texto 7">
            <a:extLst>
              <a:ext uri="{FF2B5EF4-FFF2-40B4-BE49-F238E27FC236}">
                <a16:creationId xmlns:a16="http://schemas.microsoft.com/office/drawing/2014/main" id="{6F2EBD52-9855-7BBB-03BB-AB5B1EFB73D0}"/>
              </a:ext>
            </a:extLst>
          </p:cNvPr>
          <p:cNvSpPr txBox="1">
            <a:spLocks/>
          </p:cNvSpPr>
          <p:nvPr/>
        </p:nvSpPr>
        <p:spPr>
          <a:xfrm>
            <a:off x="0" y="6225996"/>
            <a:ext cx="6669633" cy="8423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>
                <a:solidFill>
                  <a:srgbClr val="1E428B"/>
                </a:solidFill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83979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04CF17C8-EA53-2D1B-47F7-A55BFC97CB12}"/>
              </a:ext>
            </a:extLst>
          </p:cNvPr>
          <p:cNvSpPr txBox="1"/>
          <p:nvPr/>
        </p:nvSpPr>
        <p:spPr>
          <a:xfrm>
            <a:off x="664941" y="2265353"/>
            <a:ext cx="543105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>
              <a:spcAft>
                <a:spcPts val="1800"/>
              </a:spcAft>
            </a:pPr>
            <a:r>
              <a:rPr lang="pt-BR" sz="3600" dirty="0" err="1"/>
              <a:t>Brazil’s</a:t>
            </a:r>
            <a:r>
              <a:rPr lang="pt-BR" sz="3600" dirty="0"/>
              <a:t> Unique Position &amp; BNDES Role in a World in </a:t>
            </a:r>
            <a:r>
              <a:rPr lang="pt-BR" sz="3600" dirty="0" err="1"/>
              <a:t>Transition</a:t>
            </a:r>
            <a:endParaRPr sz="2400" b="0" dirty="0">
              <a:sym typeface="Avenir Next Regular"/>
            </a:endParaRPr>
          </a:p>
        </p:txBody>
      </p:sp>
      <p:sp>
        <p:nvSpPr>
          <p:cNvPr id="3" name="Nome do tema">
            <a:extLst>
              <a:ext uri="{FF2B5EF4-FFF2-40B4-BE49-F238E27FC236}">
                <a16:creationId xmlns:a16="http://schemas.microsoft.com/office/drawing/2014/main" id="{64694104-6D01-3EF7-C33D-BF90348B85CA}"/>
              </a:ext>
            </a:extLst>
          </p:cNvPr>
          <p:cNvSpPr txBox="1"/>
          <p:nvPr/>
        </p:nvSpPr>
        <p:spPr>
          <a:xfrm>
            <a:off x="664941" y="531547"/>
            <a:ext cx="78895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>
              <a:spcAft>
                <a:spcPts val="1800"/>
              </a:spcAft>
            </a:pPr>
            <a:r>
              <a:rPr lang="pt-BR" sz="8000" b="0" dirty="0">
                <a:sym typeface="Avenir Next Regular"/>
              </a:rPr>
              <a:t>1</a:t>
            </a:r>
            <a:endParaRPr b="0" dirty="0"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3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B8D68537-BBB1-0970-5F9E-BAE284CAD5C8}"/>
              </a:ext>
            </a:extLst>
          </p:cNvPr>
          <p:cNvSpPr/>
          <p:nvPr/>
        </p:nvSpPr>
        <p:spPr>
          <a:xfrm>
            <a:off x="-414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BEE99B0-CD09-48C9-A087-A86C81720BEA}"/>
              </a:ext>
            </a:extLst>
          </p:cNvPr>
          <p:cNvSpPr/>
          <p:nvPr/>
        </p:nvSpPr>
        <p:spPr>
          <a:xfrm>
            <a:off x="6952688" y="3216997"/>
            <a:ext cx="2513533" cy="2714008"/>
          </a:xfrm>
          <a:prstGeom prst="rect">
            <a:avLst/>
          </a:prstGeom>
        </p:spPr>
        <p:txBody>
          <a:bodyPr wrap="square" lIns="18000" tIns="0" rIns="18000" bIns="36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1800"/>
              </a:spcAft>
              <a:buClr>
                <a:srgbClr val="004389"/>
              </a:buClr>
              <a:defRPr/>
            </a:pPr>
            <a:r>
              <a:rPr lang="en-US" altLang="pt-BR" sz="16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Calibri"/>
              </a:rPr>
              <a:t>Clean Energy Matrix and Key Minerals Reserves</a:t>
            </a:r>
          </a:p>
          <a:p>
            <a:pPr marL="93663" marR="0" lvl="0" indent="-9366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G20’s cleanest energy &amp; power matrixes</a:t>
            </a:r>
          </a:p>
          <a:p>
            <a:pPr marL="93663" marR="0" lvl="0" indent="-9366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Globally competitive wind and solar LCOE</a:t>
            </a:r>
          </a:p>
          <a:p>
            <a:pPr marL="93663" indent="-93663" defTabSz="914400" hangingPunct="0"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Mineral reserves (#2 iron ore, #3 nickel, #7 lithium)</a:t>
            </a:r>
          </a:p>
          <a:p>
            <a:pPr marL="93663" marR="0" lvl="0" indent="-9366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Interconnected system + Hydro serving as batteries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CBBB2042-A902-4ACF-93AC-948C5CB00352}"/>
              </a:ext>
            </a:extLst>
          </p:cNvPr>
          <p:cNvSpPr/>
          <p:nvPr/>
        </p:nvSpPr>
        <p:spPr>
          <a:xfrm>
            <a:off x="2562357" y="3118482"/>
            <a:ext cx="2148977" cy="2790952"/>
          </a:xfrm>
          <a:prstGeom prst="rect">
            <a:avLst/>
          </a:prstGeom>
        </p:spPr>
        <p:txBody>
          <a:bodyPr wrap="square" lIns="18000" tIns="0" rIns="18000" bIns="36000">
            <a:spAutoFit/>
          </a:bodyPr>
          <a:lstStyle/>
          <a:p>
            <a:pPr marR="0" lvl="0" indent="0" algn="ctr" defTabSz="914400" fontAlgn="auto" hangingPunct="0">
              <a:lnSpc>
                <a:spcPct val="100000"/>
              </a:lnSpc>
              <a:spcBef>
                <a:spcPct val="30000"/>
              </a:spcBef>
              <a:spcAft>
                <a:spcPts val="1800"/>
              </a:spcAft>
              <a:buClr>
                <a:srgbClr val="004389"/>
              </a:buClr>
              <a:buSzTx/>
              <a:buFontTx/>
              <a:buNone/>
              <a:tabLst/>
              <a:defRPr/>
            </a:pPr>
            <a:r>
              <a:rPr lang="en-US" altLang="pt-BR" sz="16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Calibri"/>
              </a:rPr>
              <a:t>Abundant Resources &amp; Food Security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#1 Tropical Forest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#1 Biodiversity</a:t>
            </a:r>
          </a:p>
          <a:p>
            <a:pPr marL="176213" indent="-176213" defTabSz="914400" hangingPunct="0"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#1 Fresh Water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#3 Food &amp; #4 Grains producer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#1 Beef, Soybeans, Coffee and Sugar exporter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62A569-F5E4-48B7-BF54-AFEDBDE57C4C}"/>
              </a:ext>
            </a:extLst>
          </p:cNvPr>
          <p:cNvSpPr/>
          <p:nvPr/>
        </p:nvSpPr>
        <p:spPr>
          <a:xfrm>
            <a:off x="187786" y="2743469"/>
            <a:ext cx="2180779" cy="2467786"/>
          </a:xfrm>
          <a:prstGeom prst="rect">
            <a:avLst/>
          </a:prstGeom>
        </p:spPr>
        <p:txBody>
          <a:bodyPr wrap="square" lIns="18000" tIns="0" rIns="18000" bIns="36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1800"/>
              </a:spcAft>
              <a:buClr>
                <a:srgbClr val="004389"/>
              </a:buClr>
            </a:pPr>
            <a:r>
              <a:rPr lang="en-US" altLang="pt-BR" sz="16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Calibri"/>
              </a:rPr>
              <a:t>Geopolitical</a:t>
            </a:r>
            <a:r>
              <a:rPr lang="en-US" altLang="pt-BR" sz="1600" b="1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</a:t>
            </a:r>
            <a:r>
              <a:rPr lang="en-US" altLang="pt-BR" sz="16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Calibri"/>
              </a:rPr>
              <a:t>Stability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Well stablished democracy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Diplomatic relations with all UN countries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150 years without wars with neighbors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5</a:t>
            </a:r>
            <a:r>
              <a:rPr lang="en-US" altLang="pt-BR" sz="1400" kern="0" baseline="3000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th</a:t>
            </a: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and 7</a:t>
            </a:r>
            <a:r>
              <a:rPr lang="en-US" altLang="pt-BR" sz="1400" kern="0" baseline="3000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th</a:t>
            </a: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world’s largest territory and population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3950B87-F468-492E-B221-F63A3DFBCFAF}"/>
              </a:ext>
            </a:extLst>
          </p:cNvPr>
          <p:cNvSpPr/>
          <p:nvPr/>
        </p:nvSpPr>
        <p:spPr>
          <a:xfrm>
            <a:off x="9649452" y="2588347"/>
            <a:ext cx="2379388" cy="3360338"/>
          </a:xfrm>
          <a:prstGeom prst="rect">
            <a:avLst/>
          </a:prstGeom>
        </p:spPr>
        <p:txBody>
          <a:bodyPr wrap="square" lIns="18000" tIns="0" rIns="18000" bIns="36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1800"/>
              </a:spcAft>
              <a:buClr>
                <a:srgbClr val="004389"/>
              </a:buClr>
              <a:defRPr/>
            </a:pPr>
            <a:r>
              <a:rPr lang="en-US" altLang="pt-BR" sz="16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Calibri"/>
              </a:rPr>
              <a:t>Strong Government Support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Federal government top priority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Alignment with </a:t>
            </a:r>
            <a:r>
              <a:rPr lang="en-US" altLang="pt-BR" sz="1400" kern="0" dirty="0" err="1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subnationals</a:t>
            </a: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, private sector and civil society</a:t>
            </a:r>
            <a:endParaRPr lang="pt-BR" altLang="pt-BR" sz="1400" kern="0" dirty="0">
              <a:solidFill>
                <a:schemeClr val="bg1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Ecological Plan, with green taxonomy &amp; sustainable bonds issuance</a:t>
            </a:r>
          </a:p>
          <a:p>
            <a:pPr marL="93663" indent="-93663" defTabSz="914400" hangingPunc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 BNDES – Largest Development Bank in Latin America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60F66F9-F367-4E62-B579-B3FB93243F25}"/>
              </a:ext>
            </a:extLst>
          </p:cNvPr>
          <p:cNvSpPr/>
          <p:nvPr/>
        </p:nvSpPr>
        <p:spPr>
          <a:xfrm>
            <a:off x="174103" y="1208420"/>
            <a:ext cx="11785069" cy="33855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 defTabSz="914400" hangingPunct="0">
              <a:defRPr/>
            </a:pPr>
            <a:r>
              <a:rPr lang="en-US" sz="1600" b="1" kern="0" cap="all" dirty="0" err="1">
                <a:solidFill>
                  <a:srgbClr val="65B3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brazil</a:t>
            </a:r>
            <a:r>
              <a:rPr lang="en-US" sz="1600" b="1" kern="0" cap="all" dirty="0">
                <a:solidFill>
                  <a:srgbClr val="65B3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has significant comparative advantages to become a carbon neutral economy</a:t>
            </a:r>
          </a:p>
        </p:txBody>
      </p:sp>
      <p:sp>
        <p:nvSpPr>
          <p:cNvPr id="51" name="Nome do tema">
            <a:extLst>
              <a:ext uri="{FF2B5EF4-FFF2-40B4-BE49-F238E27FC236}">
                <a16:creationId xmlns:a16="http://schemas.microsoft.com/office/drawing/2014/main" id="{8E1FBBEB-BBA6-46CB-BBEE-E7045F9B8FE3}"/>
              </a:ext>
            </a:extLst>
          </p:cNvPr>
          <p:cNvSpPr txBox="1"/>
          <p:nvPr/>
        </p:nvSpPr>
        <p:spPr>
          <a:xfrm>
            <a:off x="261336" y="466010"/>
            <a:ext cx="1184608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8675" hangingPunct="0">
              <a:spcAft>
                <a:spcPts val="20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Brazil offers high potential to become a global Green &amp; Low Carbon Power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0DE8F7-0193-75A9-20A8-CF8B42216497}"/>
              </a:ext>
            </a:extLst>
          </p:cNvPr>
          <p:cNvSpPr/>
          <p:nvPr/>
        </p:nvSpPr>
        <p:spPr>
          <a:xfrm>
            <a:off x="4771787" y="2621006"/>
            <a:ext cx="2148977" cy="2360065"/>
          </a:xfrm>
          <a:prstGeom prst="rect">
            <a:avLst/>
          </a:prstGeom>
        </p:spPr>
        <p:txBody>
          <a:bodyPr wrap="square" lIns="18000" tIns="0" rIns="18000" bIns="36000">
            <a:spAutoFit/>
          </a:bodyPr>
          <a:lstStyle/>
          <a:p>
            <a:pPr algn="ctr" defTabSz="914400" hangingPunct="0">
              <a:spcBef>
                <a:spcPct val="30000"/>
              </a:spcBef>
              <a:spcAft>
                <a:spcPts val="1800"/>
              </a:spcAft>
              <a:buClr>
                <a:srgbClr val="004389"/>
              </a:buClr>
              <a:defRPr/>
            </a:pPr>
            <a:r>
              <a:rPr lang="en-US" altLang="pt-BR" sz="1600" b="1" kern="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Calibri"/>
              </a:rPr>
              <a:t>Global Biofuel Powerhouse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#1 Biofuel Consumer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#2 Ethanol Producer 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#4 Biodiesel Producer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&gt; 90% of Brazil’s light vehicles are dual-flex</a:t>
            </a:r>
          </a:p>
          <a:p>
            <a:pPr marL="176213" marR="0" lvl="0" indent="-17621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pt-BR" sz="1400" kern="0" dirty="0">
              <a:solidFill>
                <a:schemeClr val="bg1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id="{9A9E551E-D2A7-D385-E528-C9B7373EC79E}"/>
              </a:ext>
            </a:extLst>
          </p:cNvPr>
          <p:cNvSpPr txBox="1">
            <a:spLocks/>
          </p:cNvSpPr>
          <p:nvPr/>
        </p:nvSpPr>
        <p:spPr>
          <a:xfrm>
            <a:off x="17476" y="6484868"/>
            <a:ext cx="6669633" cy="3572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/>
              <a:t>PUBLIC DOCUMENT</a:t>
            </a:r>
          </a:p>
        </p:txBody>
      </p:sp>
      <p:pic>
        <p:nvPicPr>
          <p:cNvPr id="4" name="Gráfico 3" descr="Selo 1 com preenchimento sólido">
            <a:extLst>
              <a:ext uri="{FF2B5EF4-FFF2-40B4-BE49-F238E27FC236}">
                <a16:creationId xmlns:a16="http://schemas.microsoft.com/office/drawing/2014/main" id="{3BC38E9B-9C3A-E356-EA56-64010977D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78" y="1868367"/>
            <a:ext cx="699194" cy="699194"/>
          </a:xfrm>
          <a:prstGeom prst="rect">
            <a:avLst/>
          </a:prstGeom>
        </p:spPr>
      </p:pic>
      <p:pic>
        <p:nvPicPr>
          <p:cNvPr id="7" name="Gráfico 6" descr="Crachá com preenchimento sólido">
            <a:extLst>
              <a:ext uri="{FF2B5EF4-FFF2-40B4-BE49-F238E27FC236}">
                <a16:creationId xmlns:a16="http://schemas.microsoft.com/office/drawing/2014/main" id="{47283A0C-CB10-471C-EE31-86F4B5704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5430" y="2407072"/>
            <a:ext cx="682830" cy="682830"/>
          </a:xfrm>
          <a:prstGeom prst="rect">
            <a:avLst/>
          </a:prstGeom>
        </p:spPr>
      </p:pic>
      <p:pic>
        <p:nvPicPr>
          <p:cNvPr id="9" name="Gráfico 8" descr="Selo 3 com preenchimento sólido">
            <a:extLst>
              <a:ext uri="{FF2B5EF4-FFF2-40B4-BE49-F238E27FC236}">
                <a16:creationId xmlns:a16="http://schemas.microsoft.com/office/drawing/2014/main" id="{82571C30-4B1D-7506-1F9C-0F53D268C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2024" y="1844563"/>
            <a:ext cx="648503" cy="648503"/>
          </a:xfrm>
          <a:prstGeom prst="rect">
            <a:avLst/>
          </a:prstGeom>
        </p:spPr>
      </p:pic>
      <p:pic>
        <p:nvPicPr>
          <p:cNvPr id="12" name="Gráfico 11" descr="Selo 4 com preenchimento sólido">
            <a:extLst>
              <a:ext uri="{FF2B5EF4-FFF2-40B4-BE49-F238E27FC236}">
                <a16:creationId xmlns:a16="http://schemas.microsoft.com/office/drawing/2014/main" id="{F2C17B35-E9D9-A592-5332-1C220B4DE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5203" y="2510721"/>
            <a:ext cx="648503" cy="648503"/>
          </a:xfrm>
          <a:prstGeom prst="rect">
            <a:avLst/>
          </a:prstGeom>
        </p:spPr>
      </p:pic>
      <p:pic>
        <p:nvPicPr>
          <p:cNvPr id="13" name="Gráfico 12" descr="Selo 5 com preenchimento sólido">
            <a:extLst>
              <a:ext uri="{FF2B5EF4-FFF2-40B4-BE49-F238E27FC236}">
                <a16:creationId xmlns:a16="http://schemas.microsoft.com/office/drawing/2014/main" id="{C0E2C656-AD64-D283-58B5-7D8B5B009A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4895" y="1813263"/>
            <a:ext cx="648503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4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6864"/>
              </p:ext>
            </p:extLst>
          </p:nvPr>
        </p:nvGraphicFramePr>
        <p:xfrm>
          <a:off x="787850" y="1473546"/>
          <a:ext cx="10855510" cy="462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7296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GDP 2023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US$ 2.13 trillion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↑ 3.1%</a:t>
                      </a:r>
                      <a:r>
                        <a:rPr kumimoji="0" lang="pt-BR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YoY </a:t>
                      </a:r>
                      <a:r>
                        <a:rPr lang="pt-BR" sz="1200" b="0" kern="1200" dirty="0">
                          <a:solidFill>
                            <a:srgbClr val="3E3E3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(2023E </a:t>
                      </a:r>
                      <a:r>
                        <a:rPr lang="pt-BR" sz="1200" b="0" kern="0" dirty="0">
                          <a:solidFill>
                            <a:srgbClr val="3E3E3E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vs. 2022)</a:t>
                      </a:r>
                      <a:endParaRPr lang="nl-NL" sz="1200" b="0" kern="1200" dirty="0">
                        <a:solidFill>
                          <a:srgbClr val="3E3E3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5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Source: IMF - World Economic Outlook</a:t>
                      </a: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endParaRPr lang="pt-BR" sz="1200" b="1" dirty="0"/>
                    </a:p>
                    <a:p>
                      <a:pPr algn="l" defTabSz="914400" hangingPunct="0">
                        <a:buClr>
                          <a:srgbClr val="004389"/>
                        </a:buClr>
                      </a:pPr>
                      <a:endParaRPr lang="pt-BR" sz="1600" b="0" dirty="0">
                        <a:solidFill>
                          <a:srgbClr val="3E3E3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2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</a:pPr>
                      <a:r>
                        <a:rPr lang="pt-BR" sz="20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Local CPI (“IPCA”)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4.24% p.a.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1" kern="0" noProof="0" dirty="0">
                          <a:solidFill>
                            <a:srgbClr val="3E3E3E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Lowest local inflation level since 2020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Source: IBGE - IPCA Last 12m (</a:t>
                      </a:r>
                      <a:r>
                        <a:rPr kumimoji="0" lang="pt-BR" sz="9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Aug</a:t>
                      </a: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/2024)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hangingPunct="0">
                        <a:buClr>
                          <a:srgbClr val="004389"/>
                        </a:buClr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Unemployment | Labor Force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6.8% | 102 million </a:t>
                      </a: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people</a:t>
                      </a:r>
                      <a:endParaRPr kumimoji="0" lang="pt-B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8D7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Lowest unemployment </a:t>
                      </a:r>
                      <a:r>
                        <a:rPr kumimoji="0" lang="pt-BR" sz="12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level</a:t>
                      </a: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sz="12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ever</a:t>
                      </a: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&amp; historical record of occupied labor force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Source: IBGE (Jul/2024)</a:t>
                      </a:r>
                      <a:endParaRPr lang="pt-BR" sz="4000" b="0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endParaRPr lang="pt-BR" sz="3600" b="0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Base Interest Rate 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(“</a:t>
                      </a:r>
                      <a:r>
                        <a:rPr lang="pt-BR" sz="20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Selic</a:t>
                      </a: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”)</a:t>
                      </a:r>
                    </a:p>
                    <a:p>
                      <a:pPr marL="0" algn="l" defTabSz="914400" rtl="0" eaLnBrk="1" latin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389"/>
                        </a:buClr>
                      </a:pPr>
                      <a:r>
                        <a:rPr lang="nl-NL" sz="24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  <a:sym typeface="Helvetica Neue"/>
                        </a:rPr>
                        <a:t>10.75% p.a. | </a:t>
                      </a:r>
                      <a:r>
                        <a:rPr kumimoji="0" lang="pt-BR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↓ 300bps 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Source: Brazil’s Central Bank (May/2024)</a:t>
                      </a:r>
                      <a:endParaRPr lang="nl-NL" sz="4000" b="1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Trade Surplus | FDI 2023</a:t>
                      </a:r>
                      <a:r>
                        <a:rPr kumimoji="0" lang="pt-BR" sz="1000" b="0" i="0" u="none" strike="noStrike" kern="0" cap="none" spc="0" normalizeH="0" baseline="8000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US$ 99bn | US$ 62bn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Historical record of trade surplus 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and exports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(1) FDI = Foreign Direct Investment</a:t>
                      </a:r>
                      <a:endParaRPr kumimoji="0" lang="pt-BR" sz="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8D7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Source: MDIC (Dec/2023) &amp; Bacen (LTM – Dez/23)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endParaRPr lang="pt-BR" sz="1600" b="0" dirty="0"/>
                    </a:p>
                    <a:p>
                      <a:pPr algn="l" defTabSz="914400" hangingPunct="0">
                        <a:buClr>
                          <a:srgbClr val="004389"/>
                        </a:buClr>
                      </a:pPr>
                      <a:endParaRPr lang="pt-BR" sz="1600" b="0" kern="0" dirty="0">
                        <a:solidFill>
                          <a:srgbClr val="3E3E3E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Sovereign Credit Ratings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BB | BB | Ba1</a:t>
                      </a:r>
                      <a:endParaRPr kumimoji="0" lang="pt-B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8D7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Rating upgraded </a:t>
                      </a:r>
                      <a:r>
                        <a:rPr kumimoji="0" lang="pt-BR" sz="12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by</a:t>
                      </a: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S&amp;P, Fitch </a:t>
                      </a:r>
                      <a:r>
                        <a:rPr kumimoji="0" lang="pt-BR" sz="12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Moody’s (1-notch </a:t>
                      </a:r>
                      <a:r>
                        <a:rPr kumimoji="0" lang="pt-BR" sz="12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below</a:t>
                      </a: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IG </a:t>
                      </a:r>
                      <a:r>
                        <a:rPr kumimoji="0" lang="pt-BR" sz="12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level</a:t>
                      </a:r>
                      <a:r>
                        <a:rPr kumimoji="0" lang="pt-BR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Source: S&amp;P, Fitch and Moody’s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orma Livre: Forma 60">
            <a:extLst>
              <a:ext uri="{FF2B5EF4-FFF2-40B4-BE49-F238E27FC236}">
                <a16:creationId xmlns:a16="http://schemas.microsoft.com/office/drawing/2014/main" id="{E0DA820C-2DA8-0441-9F30-ADBBA78157FA}"/>
              </a:ext>
            </a:extLst>
          </p:cNvPr>
          <p:cNvSpPr/>
          <p:nvPr/>
        </p:nvSpPr>
        <p:spPr>
          <a:xfrm>
            <a:off x="4079874" y="3744946"/>
            <a:ext cx="468000" cy="468000"/>
          </a:xfrm>
          <a:custGeom>
            <a:avLst/>
            <a:gdLst>
              <a:gd name="connsiteX0" fmla="*/ 420053 w 474726"/>
              <a:gd name="connsiteY0" fmla="*/ 85916 h 474725"/>
              <a:gd name="connsiteX1" fmla="*/ 416147 w 474726"/>
              <a:gd name="connsiteY1" fmla="*/ 116777 h 474725"/>
              <a:gd name="connsiteX2" fmla="*/ 411385 w 474726"/>
              <a:gd name="connsiteY2" fmla="*/ 154305 h 474725"/>
              <a:gd name="connsiteX3" fmla="*/ 391287 w 474726"/>
              <a:gd name="connsiteY3" fmla="*/ 139065 h 474725"/>
              <a:gd name="connsiteX4" fmla="*/ 289084 w 474726"/>
              <a:gd name="connsiteY4" fmla="*/ 285083 h 474725"/>
              <a:gd name="connsiteX5" fmla="*/ 248888 w 474726"/>
              <a:gd name="connsiteY5" fmla="*/ 257175 h 474725"/>
              <a:gd name="connsiteX6" fmla="*/ 191453 w 474726"/>
              <a:gd name="connsiteY6" fmla="*/ 304610 h 474725"/>
              <a:gd name="connsiteX7" fmla="*/ 125254 w 474726"/>
              <a:gd name="connsiteY7" fmla="*/ 215646 h 474725"/>
              <a:gd name="connsiteX8" fmla="*/ 71914 w 474726"/>
              <a:gd name="connsiteY8" fmla="*/ 271177 h 474725"/>
              <a:gd name="connsiteX9" fmla="*/ 53816 w 474726"/>
              <a:gd name="connsiteY9" fmla="*/ 253841 h 474725"/>
              <a:gd name="connsiteX10" fmla="*/ 127730 w 474726"/>
              <a:gd name="connsiteY10" fmla="*/ 176879 h 474725"/>
              <a:gd name="connsiteX11" fmla="*/ 195834 w 474726"/>
              <a:gd name="connsiteY11" fmla="*/ 268415 h 474725"/>
              <a:gd name="connsiteX12" fmla="*/ 247555 w 474726"/>
              <a:gd name="connsiteY12" fmla="*/ 225647 h 474725"/>
              <a:gd name="connsiteX13" fmla="*/ 282893 w 474726"/>
              <a:gd name="connsiteY13" fmla="*/ 250127 h 474725"/>
              <a:gd name="connsiteX14" fmla="*/ 371285 w 474726"/>
              <a:gd name="connsiteY14" fmla="*/ 123825 h 474725"/>
              <a:gd name="connsiteX15" fmla="*/ 351092 w 474726"/>
              <a:gd name="connsiteY15" fmla="*/ 108490 h 474725"/>
              <a:gd name="connsiteX16" fmla="*/ 386048 w 474726"/>
              <a:gd name="connsiteY16" fmla="*/ 93821 h 474725"/>
              <a:gd name="connsiteX17" fmla="*/ 416147 w 474726"/>
              <a:gd name="connsiteY17" fmla="*/ 81153 h 474725"/>
              <a:gd name="connsiteX18" fmla="*/ 237363 w 474726"/>
              <a:gd name="connsiteY18" fmla="*/ 0 h 474725"/>
              <a:gd name="connsiteX19" fmla="*/ 0 w 474726"/>
              <a:gd name="connsiteY19" fmla="*/ 237363 h 474725"/>
              <a:gd name="connsiteX20" fmla="*/ 237363 w 474726"/>
              <a:gd name="connsiteY20" fmla="*/ 474726 h 474725"/>
              <a:gd name="connsiteX21" fmla="*/ 474726 w 474726"/>
              <a:gd name="connsiteY21" fmla="*/ 237363 h 474725"/>
              <a:gd name="connsiteX22" fmla="*/ 420053 w 474726"/>
              <a:gd name="connsiteY22" fmla="*/ 85916 h 474725"/>
              <a:gd name="connsiteX23" fmla="*/ 76772 w 474726"/>
              <a:gd name="connsiteY23" fmla="*/ 179261 h 474725"/>
              <a:gd name="connsiteX24" fmla="*/ 78296 w 474726"/>
              <a:gd name="connsiteY24" fmla="*/ 174974 h 474725"/>
              <a:gd name="connsiteX25" fmla="*/ 83439 w 474726"/>
              <a:gd name="connsiteY25" fmla="*/ 164973 h 474725"/>
              <a:gd name="connsiteX26" fmla="*/ 88487 w 474726"/>
              <a:gd name="connsiteY26" fmla="*/ 162401 h 474725"/>
              <a:gd name="connsiteX27" fmla="*/ 99822 w 474726"/>
              <a:gd name="connsiteY27" fmla="*/ 156496 h 474725"/>
              <a:gd name="connsiteX28" fmla="*/ 102394 w 474726"/>
              <a:gd name="connsiteY28" fmla="*/ 155162 h 474725"/>
              <a:gd name="connsiteX29" fmla="*/ 103061 w 474726"/>
              <a:gd name="connsiteY29" fmla="*/ 150686 h 474725"/>
              <a:gd name="connsiteX30" fmla="*/ 103823 w 474726"/>
              <a:gd name="connsiteY30" fmla="*/ 145352 h 474725"/>
              <a:gd name="connsiteX31" fmla="*/ 105442 w 474726"/>
              <a:gd name="connsiteY31" fmla="*/ 134207 h 474725"/>
              <a:gd name="connsiteX32" fmla="*/ 104299 w 474726"/>
              <a:gd name="connsiteY32" fmla="*/ 125921 h 474725"/>
              <a:gd name="connsiteX33" fmla="*/ 102584 w 474726"/>
              <a:gd name="connsiteY33" fmla="*/ 119920 h 474725"/>
              <a:gd name="connsiteX34" fmla="*/ 104299 w 474726"/>
              <a:gd name="connsiteY34" fmla="*/ 112586 h 474725"/>
              <a:gd name="connsiteX35" fmla="*/ 108680 w 474726"/>
              <a:gd name="connsiteY35" fmla="*/ 110395 h 474725"/>
              <a:gd name="connsiteX36" fmla="*/ 116967 w 474726"/>
              <a:gd name="connsiteY36" fmla="*/ 108966 h 474725"/>
              <a:gd name="connsiteX37" fmla="*/ 121920 w 474726"/>
              <a:gd name="connsiteY37" fmla="*/ 108776 h 474725"/>
              <a:gd name="connsiteX38" fmla="*/ 126873 w 474726"/>
              <a:gd name="connsiteY38" fmla="*/ 113729 h 474725"/>
              <a:gd name="connsiteX39" fmla="*/ 131255 w 474726"/>
              <a:gd name="connsiteY39" fmla="*/ 117443 h 474725"/>
              <a:gd name="connsiteX40" fmla="*/ 135446 w 474726"/>
              <a:gd name="connsiteY40" fmla="*/ 115253 h 474725"/>
              <a:gd name="connsiteX41" fmla="*/ 147066 w 474726"/>
              <a:gd name="connsiteY41" fmla="*/ 109252 h 474725"/>
              <a:gd name="connsiteX42" fmla="*/ 149638 w 474726"/>
              <a:gd name="connsiteY42" fmla="*/ 107252 h 474725"/>
              <a:gd name="connsiteX43" fmla="*/ 147638 w 474726"/>
              <a:gd name="connsiteY43" fmla="*/ 102775 h 474725"/>
              <a:gd name="connsiteX44" fmla="*/ 143637 w 474726"/>
              <a:gd name="connsiteY44" fmla="*/ 93726 h 474725"/>
              <a:gd name="connsiteX45" fmla="*/ 142780 w 474726"/>
              <a:gd name="connsiteY45" fmla="*/ 90583 h 474725"/>
              <a:gd name="connsiteX46" fmla="*/ 149638 w 474726"/>
              <a:gd name="connsiteY46" fmla="*/ 90678 h 474725"/>
              <a:gd name="connsiteX47" fmla="*/ 162020 w 474726"/>
              <a:gd name="connsiteY47" fmla="*/ 90488 h 474725"/>
              <a:gd name="connsiteX48" fmla="*/ 173736 w 474726"/>
              <a:gd name="connsiteY48" fmla="*/ 85249 h 474725"/>
              <a:gd name="connsiteX49" fmla="*/ 181928 w 474726"/>
              <a:gd name="connsiteY49" fmla="*/ 90011 h 474725"/>
              <a:gd name="connsiteX50" fmla="*/ 178880 w 474726"/>
              <a:gd name="connsiteY50" fmla="*/ 96965 h 474725"/>
              <a:gd name="connsiteX51" fmla="*/ 176308 w 474726"/>
              <a:gd name="connsiteY51" fmla="*/ 102108 h 474725"/>
              <a:gd name="connsiteX52" fmla="*/ 180023 w 474726"/>
              <a:gd name="connsiteY52" fmla="*/ 105537 h 474725"/>
              <a:gd name="connsiteX53" fmla="*/ 184690 w 474726"/>
              <a:gd name="connsiteY53" fmla="*/ 109538 h 474725"/>
              <a:gd name="connsiteX54" fmla="*/ 188976 w 474726"/>
              <a:gd name="connsiteY54" fmla="*/ 111443 h 474725"/>
              <a:gd name="connsiteX55" fmla="*/ 195739 w 474726"/>
              <a:gd name="connsiteY55" fmla="*/ 109442 h 474725"/>
              <a:gd name="connsiteX56" fmla="*/ 210884 w 474726"/>
              <a:gd name="connsiteY56" fmla="*/ 104870 h 474725"/>
              <a:gd name="connsiteX57" fmla="*/ 217170 w 474726"/>
              <a:gd name="connsiteY57" fmla="*/ 102965 h 474725"/>
              <a:gd name="connsiteX58" fmla="*/ 223456 w 474726"/>
              <a:gd name="connsiteY58" fmla="*/ 103156 h 474725"/>
              <a:gd name="connsiteX59" fmla="*/ 231648 w 474726"/>
              <a:gd name="connsiteY59" fmla="*/ 104299 h 474725"/>
              <a:gd name="connsiteX60" fmla="*/ 234029 w 474726"/>
              <a:gd name="connsiteY60" fmla="*/ 104585 h 474725"/>
              <a:gd name="connsiteX61" fmla="*/ 236220 w 474726"/>
              <a:gd name="connsiteY61" fmla="*/ 102870 h 474725"/>
              <a:gd name="connsiteX62" fmla="*/ 238411 w 474726"/>
              <a:gd name="connsiteY62" fmla="*/ 98965 h 474725"/>
              <a:gd name="connsiteX63" fmla="*/ 240316 w 474726"/>
              <a:gd name="connsiteY63" fmla="*/ 96012 h 474725"/>
              <a:gd name="connsiteX64" fmla="*/ 242602 w 474726"/>
              <a:gd name="connsiteY64" fmla="*/ 93631 h 474725"/>
              <a:gd name="connsiteX65" fmla="*/ 244221 w 474726"/>
              <a:gd name="connsiteY65" fmla="*/ 92393 h 474725"/>
              <a:gd name="connsiteX66" fmla="*/ 245650 w 474726"/>
              <a:gd name="connsiteY66" fmla="*/ 93250 h 474725"/>
              <a:gd name="connsiteX67" fmla="*/ 247555 w 474726"/>
              <a:gd name="connsiteY67" fmla="*/ 96107 h 474725"/>
              <a:gd name="connsiteX68" fmla="*/ 250412 w 474726"/>
              <a:gd name="connsiteY68" fmla="*/ 101346 h 474725"/>
              <a:gd name="connsiteX69" fmla="*/ 255746 w 474726"/>
              <a:gd name="connsiteY69" fmla="*/ 112014 h 474725"/>
              <a:gd name="connsiteX70" fmla="*/ 259175 w 474726"/>
              <a:gd name="connsiteY70" fmla="*/ 117729 h 474725"/>
              <a:gd name="connsiteX71" fmla="*/ 276320 w 474726"/>
              <a:gd name="connsiteY71" fmla="*/ 129921 h 474725"/>
              <a:gd name="connsiteX72" fmla="*/ 276320 w 474726"/>
              <a:gd name="connsiteY72" fmla="*/ 129921 h 474725"/>
              <a:gd name="connsiteX73" fmla="*/ 311182 w 474726"/>
              <a:gd name="connsiteY73" fmla="*/ 143161 h 474725"/>
              <a:gd name="connsiteX74" fmla="*/ 335947 w 474726"/>
              <a:gd name="connsiteY74" fmla="*/ 146495 h 474725"/>
              <a:gd name="connsiteX75" fmla="*/ 342614 w 474726"/>
              <a:gd name="connsiteY75" fmla="*/ 152400 h 474725"/>
              <a:gd name="connsiteX76" fmla="*/ 282321 w 474726"/>
              <a:gd name="connsiteY76" fmla="*/ 238601 h 474725"/>
              <a:gd name="connsiteX77" fmla="*/ 247460 w 474726"/>
              <a:gd name="connsiteY77" fmla="*/ 214408 h 474725"/>
              <a:gd name="connsiteX78" fmla="*/ 196787 w 474726"/>
              <a:gd name="connsiteY78" fmla="*/ 256318 h 474725"/>
              <a:gd name="connsiteX79" fmla="*/ 194501 w 474726"/>
              <a:gd name="connsiteY79" fmla="*/ 254413 h 474725"/>
              <a:gd name="connsiteX80" fmla="*/ 176784 w 474726"/>
              <a:gd name="connsiteY80" fmla="*/ 230600 h 474725"/>
              <a:gd name="connsiteX81" fmla="*/ 174308 w 474726"/>
              <a:gd name="connsiteY81" fmla="*/ 227267 h 474725"/>
              <a:gd name="connsiteX82" fmla="*/ 127921 w 474726"/>
              <a:gd name="connsiteY82" fmla="*/ 164973 h 474725"/>
              <a:gd name="connsiteX83" fmla="*/ 93917 w 474726"/>
              <a:gd name="connsiteY83" fmla="*/ 200406 h 474725"/>
              <a:gd name="connsiteX84" fmla="*/ 89059 w 474726"/>
              <a:gd name="connsiteY84" fmla="*/ 203168 h 474725"/>
              <a:gd name="connsiteX85" fmla="*/ 84868 w 474726"/>
              <a:gd name="connsiteY85" fmla="*/ 196977 h 474725"/>
              <a:gd name="connsiteX86" fmla="*/ 79534 w 474726"/>
              <a:gd name="connsiteY86" fmla="*/ 189643 h 474725"/>
              <a:gd name="connsiteX87" fmla="*/ 76772 w 474726"/>
              <a:gd name="connsiteY87" fmla="*/ 179261 h 474725"/>
              <a:gd name="connsiteX88" fmla="*/ 366141 w 474726"/>
              <a:gd name="connsiteY88" fmla="*/ 209931 h 474725"/>
              <a:gd name="connsiteX89" fmla="*/ 359569 w 474726"/>
              <a:gd name="connsiteY89" fmla="*/ 221171 h 474725"/>
              <a:gd name="connsiteX90" fmla="*/ 358045 w 474726"/>
              <a:gd name="connsiteY90" fmla="*/ 223647 h 474725"/>
              <a:gd name="connsiteX91" fmla="*/ 345567 w 474726"/>
              <a:gd name="connsiteY91" fmla="*/ 237839 h 474725"/>
              <a:gd name="connsiteX92" fmla="*/ 340424 w 474726"/>
              <a:gd name="connsiteY92" fmla="*/ 242316 h 474725"/>
              <a:gd name="connsiteX93" fmla="*/ 336518 w 474726"/>
              <a:gd name="connsiteY93" fmla="*/ 248412 h 474725"/>
              <a:gd name="connsiteX94" fmla="*/ 335947 w 474726"/>
              <a:gd name="connsiteY94" fmla="*/ 256985 h 474725"/>
              <a:gd name="connsiteX95" fmla="*/ 334709 w 474726"/>
              <a:gd name="connsiteY95" fmla="*/ 270701 h 474725"/>
              <a:gd name="connsiteX96" fmla="*/ 334042 w 474726"/>
              <a:gd name="connsiteY96" fmla="*/ 276797 h 474725"/>
              <a:gd name="connsiteX97" fmla="*/ 332137 w 474726"/>
              <a:gd name="connsiteY97" fmla="*/ 280892 h 474725"/>
              <a:gd name="connsiteX98" fmla="*/ 328994 w 474726"/>
              <a:gd name="connsiteY98" fmla="*/ 287084 h 474725"/>
              <a:gd name="connsiteX99" fmla="*/ 318230 w 474726"/>
              <a:gd name="connsiteY99" fmla="*/ 305753 h 474725"/>
              <a:gd name="connsiteX100" fmla="*/ 314992 w 474726"/>
              <a:gd name="connsiteY100" fmla="*/ 309848 h 474725"/>
              <a:gd name="connsiteX101" fmla="*/ 312420 w 474726"/>
              <a:gd name="connsiteY101" fmla="*/ 313182 h 474725"/>
              <a:gd name="connsiteX102" fmla="*/ 306515 w 474726"/>
              <a:gd name="connsiteY102" fmla="*/ 317278 h 474725"/>
              <a:gd name="connsiteX103" fmla="*/ 301943 w 474726"/>
              <a:gd name="connsiteY103" fmla="*/ 318421 h 474725"/>
              <a:gd name="connsiteX104" fmla="*/ 292322 w 474726"/>
              <a:gd name="connsiteY104" fmla="*/ 320707 h 474725"/>
              <a:gd name="connsiteX105" fmla="*/ 282988 w 474726"/>
              <a:gd name="connsiteY105" fmla="*/ 323850 h 474725"/>
              <a:gd name="connsiteX106" fmla="*/ 273082 w 474726"/>
              <a:gd name="connsiteY106" fmla="*/ 328327 h 474725"/>
              <a:gd name="connsiteX107" fmla="*/ 268034 w 474726"/>
              <a:gd name="connsiteY107" fmla="*/ 330708 h 474725"/>
              <a:gd name="connsiteX108" fmla="*/ 266510 w 474726"/>
              <a:gd name="connsiteY108" fmla="*/ 333851 h 474725"/>
              <a:gd name="connsiteX109" fmla="*/ 264890 w 474726"/>
              <a:gd name="connsiteY109" fmla="*/ 337376 h 474725"/>
              <a:gd name="connsiteX110" fmla="*/ 262890 w 474726"/>
              <a:gd name="connsiteY110" fmla="*/ 341662 h 474725"/>
              <a:gd name="connsiteX111" fmla="*/ 263271 w 474726"/>
              <a:gd name="connsiteY111" fmla="*/ 344900 h 474725"/>
              <a:gd name="connsiteX112" fmla="*/ 263366 w 474726"/>
              <a:gd name="connsiteY112" fmla="*/ 348710 h 474725"/>
              <a:gd name="connsiteX113" fmla="*/ 261176 w 474726"/>
              <a:gd name="connsiteY113" fmla="*/ 354330 h 474725"/>
              <a:gd name="connsiteX114" fmla="*/ 254413 w 474726"/>
              <a:gd name="connsiteY114" fmla="*/ 363760 h 474725"/>
              <a:gd name="connsiteX115" fmla="*/ 252603 w 474726"/>
              <a:gd name="connsiteY115" fmla="*/ 366332 h 474725"/>
              <a:gd name="connsiteX116" fmla="*/ 241364 w 474726"/>
              <a:gd name="connsiteY116" fmla="*/ 380714 h 474725"/>
              <a:gd name="connsiteX117" fmla="*/ 233363 w 474726"/>
              <a:gd name="connsiteY117" fmla="*/ 390525 h 474725"/>
              <a:gd name="connsiteX118" fmla="*/ 229362 w 474726"/>
              <a:gd name="connsiteY118" fmla="*/ 395383 h 474725"/>
              <a:gd name="connsiteX119" fmla="*/ 228314 w 474726"/>
              <a:gd name="connsiteY119" fmla="*/ 394907 h 474725"/>
              <a:gd name="connsiteX120" fmla="*/ 225266 w 474726"/>
              <a:gd name="connsiteY120" fmla="*/ 391954 h 474725"/>
              <a:gd name="connsiteX121" fmla="*/ 218789 w 474726"/>
              <a:gd name="connsiteY121" fmla="*/ 386048 h 474725"/>
              <a:gd name="connsiteX122" fmla="*/ 215170 w 474726"/>
              <a:gd name="connsiteY122" fmla="*/ 382715 h 474725"/>
              <a:gd name="connsiteX123" fmla="*/ 208026 w 474726"/>
              <a:gd name="connsiteY123" fmla="*/ 376142 h 474725"/>
              <a:gd name="connsiteX124" fmla="*/ 204883 w 474726"/>
              <a:gd name="connsiteY124" fmla="*/ 373094 h 474725"/>
              <a:gd name="connsiteX125" fmla="*/ 203073 w 474726"/>
              <a:gd name="connsiteY125" fmla="*/ 368046 h 474725"/>
              <a:gd name="connsiteX126" fmla="*/ 206216 w 474726"/>
              <a:gd name="connsiteY126" fmla="*/ 365665 h 474725"/>
              <a:gd name="connsiteX127" fmla="*/ 213551 w 474726"/>
              <a:gd name="connsiteY127" fmla="*/ 358140 h 474725"/>
              <a:gd name="connsiteX128" fmla="*/ 218504 w 474726"/>
              <a:gd name="connsiteY128" fmla="*/ 353187 h 474725"/>
              <a:gd name="connsiteX129" fmla="*/ 218789 w 474726"/>
              <a:gd name="connsiteY129" fmla="*/ 352806 h 474725"/>
              <a:gd name="connsiteX130" fmla="*/ 221361 w 474726"/>
              <a:gd name="connsiteY130" fmla="*/ 350234 h 474725"/>
              <a:gd name="connsiteX131" fmla="*/ 226505 w 474726"/>
              <a:gd name="connsiteY131" fmla="*/ 345281 h 474725"/>
              <a:gd name="connsiteX132" fmla="*/ 226600 w 474726"/>
              <a:gd name="connsiteY132" fmla="*/ 338328 h 474725"/>
              <a:gd name="connsiteX133" fmla="*/ 225266 w 474726"/>
              <a:gd name="connsiteY133" fmla="*/ 331375 h 474725"/>
              <a:gd name="connsiteX134" fmla="*/ 223838 w 474726"/>
              <a:gd name="connsiteY134" fmla="*/ 324041 h 474725"/>
              <a:gd name="connsiteX135" fmla="*/ 221837 w 474726"/>
              <a:gd name="connsiteY135" fmla="*/ 320993 h 474725"/>
              <a:gd name="connsiteX136" fmla="*/ 216694 w 474726"/>
              <a:gd name="connsiteY136" fmla="*/ 321469 h 474725"/>
              <a:gd name="connsiteX137" fmla="*/ 213169 w 474726"/>
              <a:gd name="connsiteY137" fmla="*/ 317183 h 474725"/>
              <a:gd name="connsiteX138" fmla="*/ 210598 w 474726"/>
              <a:gd name="connsiteY138" fmla="*/ 311658 h 474725"/>
              <a:gd name="connsiteX139" fmla="*/ 206407 w 474726"/>
              <a:gd name="connsiteY139" fmla="*/ 306896 h 474725"/>
              <a:gd name="connsiteX140" fmla="*/ 199168 w 474726"/>
              <a:gd name="connsiteY140" fmla="*/ 308515 h 474725"/>
              <a:gd name="connsiteX141" fmla="*/ 249079 w 474726"/>
              <a:gd name="connsiteY141" fmla="*/ 267272 h 474725"/>
              <a:gd name="connsiteX142" fmla="*/ 289751 w 474726"/>
              <a:gd name="connsiteY142" fmla="*/ 295466 h 474725"/>
              <a:gd name="connsiteX143" fmla="*/ 366998 w 474726"/>
              <a:gd name="connsiteY143" fmla="*/ 185071 h 474725"/>
              <a:gd name="connsiteX144" fmla="*/ 367379 w 474726"/>
              <a:gd name="connsiteY144" fmla="*/ 186881 h 474725"/>
              <a:gd name="connsiteX145" fmla="*/ 370523 w 474726"/>
              <a:gd name="connsiteY145" fmla="*/ 197644 h 474725"/>
              <a:gd name="connsiteX146" fmla="*/ 366141 w 474726"/>
              <a:gd name="connsiteY146" fmla="*/ 209931 h 4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74726" h="474725">
                <a:moveTo>
                  <a:pt x="420053" y="85916"/>
                </a:moveTo>
                <a:lnTo>
                  <a:pt x="416147" y="116777"/>
                </a:lnTo>
                <a:lnTo>
                  <a:pt x="411385" y="154305"/>
                </a:lnTo>
                <a:lnTo>
                  <a:pt x="391287" y="139065"/>
                </a:lnTo>
                <a:lnTo>
                  <a:pt x="289084" y="285083"/>
                </a:lnTo>
                <a:lnTo>
                  <a:pt x="248888" y="257175"/>
                </a:lnTo>
                <a:lnTo>
                  <a:pt x="191453" y="304610"/>
                </a:lnTo>
                <a:lnTo>
                  <a:pt x="125254" y="215646"/>
                </a:lnTo>
                <a:lnTo>
                  <a:pt x="71914" y="271177"/>
                </a:lnTo>
                <a:lnTo>
                  <a:pt x="53816" y="253841"/>
                </a:lnTo>
                <a:lnTo>
                  <a:pt x="127730" y="176879"/>
                </a:lnTo>
                <a:lnTo>
                  <a:pt x="195834" y="268415"/>
                </a:lnTo>
                <a:lnTo>
                  <a:pt x="247555" y="225647"/>
                </a:lnTo>
                <a:lnTo>
                  <a:pt x="282893" y="250127"/>
                </a:lnTo>
                <a:lnTo>
                  <a:pt x="371285" y="123825"/>
                </a:lnTo>
                <a:lnTo>
                  <a:pt x="351092" y="108490"/>
                </a:lnTo>
                <a:lnTo>
                  <a:pt x="386048" y="93821"/>
                </a:lnTo>
                <a:lnTo>
                  <a:pt x="416147" y="81153"/>
                </a:lnTo>
                <a:cubicBezTo>
                  <a:pt x="372523" y="31528"/>
                  <a:pt x="308610" y="0"/>
                  <a:pt x="237363" y="0"/>
                </a:cubicBezTo>
                <a:cubicBezTo>
                  <a:pt x="106299" y="0"/>
                  <a:pt x="0" y="106299"/>
                  <a:pt x="0" y="237363"/>
                </a:cubicBezTo>
                <a:cubicBezTo>
                  <a:pt x="0" y="368427"/>
                  <a:pt x="106299" y="474726"/>
                  <a:pt x="237363" y="474726"/>
                </a:cubicBezTo>
                <a:cubicBezTo>
                  <a:pt x="368427" y="474726"/>
                  <a:pt x="474726" y="368427"/>
                  <a:pt x="474726" y="237363"/>
                </a:cubicBezTo>
                <a:cubicBezTo>
                  <a:pt x="474631" y="179737"/>
                  <a:pt x="454152" y="126968"/>
                  <a:pt x="420053" y="85916"/>
                </a:cubicBezTo>
                <a:close/>
                <a:moveTo>
                  <a:pt x="76772" y="179261"/>
                </a:moveTo>
                <a:cubicBezTo>
                  <a:pt x="77248" y="177832"/>
                  <a:pt x="77819" y="176403"/>
                  <a:pt x="78296" y="174974"/>
                </a:cubicBezTo>
                <a:cubicBezTo>
                  <a:pt x="79629" y="171260"/>
                  <a:pt x="79629" y="166973"/>
                  <a:pt x="83439" y="164973"/>
                </a:cubicBezTo>
                <a:cubicBezTo>
                  <a:pt x="85058" y="164116"/>
                  <a:pt x="86773" y="163259"/>
                  <a:pt x="88487" y="162401"/>
                </a:cubicBezTo>
                <a:cubicBezTo>
                  <a:pt x="92297" y="160401"/>
                  <a:pt x="96012" y="158496"/>
                  <a:pt x="99822" y="156496"/>
                </a:cubicBezTo>
                <a:cubicBezTo>
                  <a:pt x="100679" y="156020"/>
                  <a:pt x="101537" y="155639"/>
                  <a:pt x="102394" y="155162"/>
                </a:cubicBezTo>
                <a:cubicBezTo>
                  <a:pt x="102775" y="154972"/>
                  <a:pt x="102965" y="151067"/>
                  <a:pt x="103061" y="150686"/>
                </a:cubicBezTo>
                <a:cubicBezTo>
                  <a:pt x="103346" y="148876"/>
                  <a:pt x="103537" y="147161"/>
                  <a:pt x="103823" y="145352"/>
                </a:cubicBezTo>
                <a:cubicBezTo>
                  <a:pt x="104394" y="141637"/>
                  <a:pt x="104870" y="137922"/>
                  <a:pt x="105442" y="134207"/>
                </a:cubicBezTo>
                <a:cubicBezTo>
                  <a:pt x="105918" y="130874"/>
                  <a:pt x="105442" y="128969"/>
                  <a:pt x="104299" y="125921"/>
                </a:cubicBezTo>
                <a:cubicBezTo>
                  <a:pt x="103537" y="123920"/>
                  <a:pt x="102394" y="122206"/>
                  <a:pt x="102584" y="119920"/>
                </a:cubicBezTo>
                <a:cubicBezTo>
                  <a:pt x="102775" y="117634"/>
                  <a:pt x="103346" y="114776"/>
                  <a:pt x="104299" y="112586"/>
                </a:cubicBezTo>
                <a:cubicBezTo>
                  <a:pt x="105061" y="110776"/>
                  <a:pt x="106871" y="110776"/>
                  <a:pt x="108680" y="110395"/>
                </a:cubicBezTo>
                <a:cubicBezTo>
                  <a:pt x="111443" y="109919"/>
                  <a:pt x="114205" y="109538"/>
                  <a:pt x="116967" y="108966"/>
                </a:cubicBezTo>
                <a:cubicBezTo>
                  <a:pt x="118586" y="108680"/>
                  <a:pt x="120396" y="108014"/>
                  <a:pt x="121920" y="108776"/>
                </a:cubicBezTo>
                <a:cubicBezTo>
                  <a:pt x="123825" y="109823"/>
                  <a:pt x="125349" y="112205"/>
                  <a:pt x="126873" y="113729"/>
                </a:cubicBezTo>
                <a:cubicBezTo>
                  <a:pt x="128016" y="114872"/>
                  <a:pt x="129445" y="117634"/>
                  <a:pt x="131255" y="117443"/>
                </a:cubicBezTo>
                <a:cubicBezTo>
                  <a:pt x="132398" y="117348"/>
                  <a:pt x="134398" y="115729"/>
                  <a:pt x="135446" y="115253"/>
                </a:cubicBezTo>
                <a:cubicBezTo>
                  <a:pt x="139446" y="113443"/>
                  <a:pt x="143161" y="111157"/>
                  <a:pt x="147066" y="109252"/>
                </a:cubicBezTo>
                <a:cubicBezTo>
                  <a:pt x="148304" y="108680"/>
                  <a:pt x="149638" y="108395"/>
                  <a:pt x="149638" y="107252"/>
                </a:cubicBezTo>
                <a:cubicBezTo>
                  <a:pt x="149638" y="106109"/>
                  <a:pt x="148114" y="103918"/>
                  <a:pt x="147638" y="102775"/>
                </a:cubicBezTo>
                <a:cubicBezTo>
                  <a:pt x="146304" y="99727"/>
                  <a:pt x="144971" y="96774"/>
                  <a:pt x="143637" y="93726"/>
                </a:cubicBezTo>
                <a:cubicBezTo>
                  <a:pt x="143256" y="92869"/>
                  <a:pt x="141923" y="91250"/>
                  <a:pt x="142780" y="90583"/>
                </a:cubicBezTo>
                <a:cubicBezTo>
                  <a:pt x="144018" y="89535"/>
                  <a:pt x="148114" y="90583"/>
                  <a:pt x="149638" y="90678"/>
                </a:cubicBezTo>
                <a:cubicBezTo>
                  <a:pt x="153448" y="90773"/>
                  <a:pt x="158496" y="91916"/>
                  <a:pt x="162020" y="90488"/>
                </a:cubicBezTo>
                <a:cubicBezTo>
                  <a:pt x="166021" y="88868"/>
                  <a:pt x="169545" y="86487"/>
                  <a:pt x="173736" y="85249"/>
                </a:cubicBezTo>
                <a:cubicBezTo>
                  <a:pt x="177737" y="84106"/>
                  <a:pt x="182690" y="84487"/>
                  <a:pt x="181928" y="90011"/>
                </a:cubicBezTo>
                <a:cubicBezTo>
                  <a:pt x="181547" y="92583"/>
                  <a:pt x="180213" y="94869"/>
                  <a:pt x="178880" y="96965"/>
                </a:cubicBezTo>
                <a:cubicBezTo>
                  <a:pt x="178022" y="98393"/>
                  <a:pt x="175831" y="100203"/>
                  <a:pt x="176308" y="102108"/>
                </a:cubicBezTo>
                <a:cubicBezTo>
                  <a:pt x="176689" y="103537"/>
                  <a:pt x="179070" y="104680"/>
                  <a:pt x="180023" y="105537"/>
                </a:cubicBezTo>
                <a:cubicBezTo>
                  <a:pt x="181547" y="106871"/>
                  <a:pt x="183166" y="108204"/>
                  <a:pt x="184690" y="109538"/>
                </a:cubicBezTo>
                <a:cubicBezTo>
                  <a:pt x="186023" y="110681"/>
                  <a:pt x="186976" y="111824"/>
                  <a:pt x="188976" y="111443"/>
                </a:cubicBezTo>
                <a:cubicBezTo>
                  <a:pt x="191262" y="110966"/>
                  <a:pt x="193548" y="110109"/>
                  <a:pt x="195739" y="109442"/>
                </a:cubicBezTo>
                <a:cubicBezTo>
                  <a:pt x="200787" y="107918"/>
                  <a:pt x="205835" y="106394"/>
                  <a:pt x="210884" y="104870"/>
                </a:cubicBezTo>
                <a:cubicBezTo>
                  <a:pt x="212979" y="104299"/>
                  <a:pt x="215075" y="103632"/>
                  <a:pt x="217170" y="102965"/>
                </a:cubicBezTo>
                <a:cubicBezTo>
                  <a:pt x="219266" y="102299"/>
                  <a:pt x="221266" y="102870"/>
                  <a:pt x="223456" y="103156"/>
                </a:cubicBezTo>
                <a:cubicBezTo>
                  <a:pt x="226219" y="103537"/>
                  <a:pt x="228981" y="103918"/>
                  <a:pt x="231648" y="104299"/>
                </a:cubicBezTo>
                <a:cubicBezTo>
                  <a:pt x="232410" y="104394"/>
                  <a:pt x="233267" y="104489"/>
                  <a:pt x="234029" y="104585"/>
                </a:cubicBezTo>
                <a:cubicBezTo>
                  <a:pt x="235363" y="104775"/>
                  <a:pt x="235649" y="103823"/>
                  <a:pt x="236220" y="102870"/>
                </a:cubicBezTo>
                <a:cubicBezTo>
                  <a:pt x="236982" y="101632"/>
                  <a:pt x="237649" y="100298"/>
                  <a:pt x="238411" y="98965"/>
                </a:cubicBezTo>
                <a:cubicBezTo>
                  <a:pt x="238982" y="98012"/>
                  <a:pt x="239649" y="96965"/>
                  <a:pt x="240316" y="96012"/>
                </a:cubicBezTo>
                <a:cubicBezTo>
                  <a:pt x="240983" y="95155"/>
                  <a:pt x="241649" y="94202"/>
                  <a:pt x="242602" y="93631"/>
                </a:cubicBezTo>
                <a:cubicBezTo>
                  <a:pt x="243173" y="93250"/>
                  <a:pt x="243554" y="92583"/>
                  <a:pt x="244221" y="92393"/>
                </a:cubicBezTo>
                <a:cubicBezTo>
                  <a:pt x="244888" y="92202"/>
                  <a:pt x="245364" y="92774"/>
                  <a:pt x="245650" y="93250"/>
                </a:cubicBezTo>
                <a:cubicBezTo>
                  <a:pt x="246221" y="94202"/>
                  <a:pt x="246983" y="95060"/>
                  <a:pt x="247555" y="96107"/>
                </a:cubicBezTo>
                <a:cubicBezTo>
                  <a:pt x="248603" y="97822"/>
                  <a:pt x="249555" y="99536"/>
                  <a:pt x="250412" y="101346"/>
                </a:cubicBezTo>
                <a:cubicBezTo>
                  <a:pt x="252317" y="104870"/>
                  <a:pt x="253841" y="108490"/>
                  <a:pt x="255746" y="112014"/>
                </a:cubicBezTo>
                <a:cubicBezTo>
                  <a:pt x="256794" y="113919"/>
                  <a:pt x="257937" y="115824"/>
                  <a:pt x="259175" y="117729"/>
                </a:cubicBezTo>
                <a:cubicBezTo>
                  <a:pt x="263462" y="123920"/>
                  <a:pt x="269748" y="126683"/>
                  <a:pt x="276320" y="129921"/>
                </a:cubicBezTo>
                <a:lnTo>
                  <a:pt x="276320" y="129921"/>
                </a:lnTo>
                <a:cubicBezTo>
                  <a:pt x="288512" y="135922"/>
                  <a:pt x="297561" y="141446"/>
                  <a:pt x="311182" y="143161"/>
                </a:cubicBezTo>
                <a:cubicBezTo>
                  <a:pt x="316230" y="143828"/>
                  <a:pt x="332137" y="143161"/>
                  <a:pt x="335947" y="146495"/>
                </a:cubicBezTo>
                <a:cubicBezTo>
                  <a:pt x="338138" y="148400"/>
                  <a:pt x="340424" y="150400"/>
                  <a:pt x="342614" y="152400"/>
                </a:cubicBezTo>
                <a:lnTo>
                  <a:pt x="282321" y="238601"/>
                </a:lnTo>
                <a:lnTo>
                  <a:pt x="247460" y="214408"/>
                </a:lnTo>
                <a:lnTo>
                  <a:pt x="196787" y="256318"/>
                </a:lnTo>
                <a:cubicBezTo>
                  <a:pt x="196215" y="255556"/>
                  <a:pt x="195453" y="254889"/>
                  <a:pt x="194501" y="254413"/>
                </a:cubicBezTo>
                <a:lnTo>
                  <a:pt x="176784" y="230600"/>
                </a:lnTo>
                <a:cubicBezTo>
                  <a:pt x="176403" y="229267"/>
                  <a:pt x="175736" y="228124"/>
                  <a:pt x="174308" y="227267"/>
                </a:cubicBezTo>
                <a:lnTo>
                  <a:pt x="127921" y="164973"/>
                </a:lnTo>
                <a:lnTo>
                  <a:pt x="93917" y="200406"/>
                </a:lnTo>
                <a:cubicBezTo>
                  <a:pt x="92202" y="201168"/>
                  <a:pt x="90583" y="202121"/>
                  <a:pt x="89059" y="203168"/>
                </a:cubicBezTo>
                <a:cubicBezTo>
                  <a:pt x="87249" y="201644"/>
                  <a:pt x="86011" y="198596"/>
                  <a:pt x="84868" y="196977"/>
                </a:cubicBezTo>
                <a:cubicBezTo>
                  <a:pt x="83153" y="194501"/>
                  <a:pt x="81439" y="192024"/>
                  <a:pt x="79534" y="189643"/>
                </a:cubicBezTo>
                <a:cubicBezTo>
                  <a:pt x="76962" y="186404"/>
                  <a:pt x="75248" y="183452"/>
                  <a:pt x="76772" y="179261"/>
                </a:cubicBezTo>
                <a:close/>
                <a:moveTo>
                  <a:pt x="366141" y="209931"/>
                </a:moveTo>
                <a:cubicBezTo>
                  <a:pt x="363855" y="213646"/>
                  <a:pt x="361760" y="217456"/>
                  <a:pt x="359569" y="221171"/>
                </a:cubicBezTo>
                <a:cubicBezTo>
                  <a:pt x="359093" y="222028"/>
                  <a:pt x="358616" y="222885"/>
                  <a:pt x="358045" y="223647"/>
                </a:cubicBezTo>
                <a:cubicBezTo>
                  <a:pt x="353949" y="228410"/>
                  <a:pt x="350044" y="233458"/>
                  <a:pt x="345567" y="237839"/>
                </a:cubicBezTo>
                <a:cubicBezTo>
                  <a:pt x="343948" y="239459"/>
                  <a:pt x="342233" y="240983"/>
                  <a:pt x="340424" y="242316"/>
                </a:cubicBezTo>
                <a:cubicBezTo>
                  <a:pt x="338328" y="244031"/>
                  <a:pt x="336995" y="245745"/>
                  <a:pt x="336518" y="248412"/>
                </a:cubicBezTo>
                <a:cubicBezTo>
                  <a:pt x="336042" y="251174"/>
                  <a:pt x="336233" y="254127"/>
                  <a:pt x="335947" y="256985"/>
                </a:cubicBezTo>
                <a:cubicBezTo>
                  <a:pt x="335471" y="261557"/>
                  <a:pt x="335185" y="266129"/>
                  <a:pt x="334709" y="270701"/>
                </a:cubicBezTo>
                <a:cubicBezTo>
                  <a:pt x="334518" y="272701"/>
                  <a:pt x="334613" y="274796"/>
                  <a:pt x="334042" y="276797"/>
                </a:cubicBezTo>
                <a:cubicBezTo>
                  <a:pt x="333661" y="278321"/>
                  <a:pt x="332804" y="279559"/>
                  <a:pt x="332137" y="280892"/>
                </a:cubicBezTo>
                <a:cubicBezTo>
                  <a:pt x="331089" y="282988"/>
                  <a:pt x="330041" y="285083"/>
                  <a:pt x="328994" y="287084"/>
                </a:cubicBezTo>
                <a:lnTo>
                  <a:pt x="318230" y="305753"/>
                </a:lnTo>
                <a:cubicBezTo>
                  <a:pt x="317183" y="307086"/>
                  <a:pt x="316040" y="308515"/>
                  <a:pt x="314992" y="309848"/>
                </a:cubicBezTo>
                <a:cubicBezTo>
                  <a:pt x="314135" y="310991"/>
                  <a:pt x="313277" y="312039"/>
                  <a:pt x="312420" y="313182"/>
                </a:cubicBezTo>
                <a:cubicBezTo>
                  <a:pt x="310706" y="315468"/>
                  <a:pt x="309372" y="316706"/>
                  <a:pt x="306515" y="317278"/>
                </a:cubicBezTo>
                <a:cubicBezTo>
                  <a:pt x="304991" y="317564"/>
                  <a:pt x="303467" y="318040"/>
                  <a:pt x="301943" y="318421"/>
                </a:cubicBezTo>
                <a:cubicBezTo>
                  <a:pt x="298704" y="319183"/>
                  <a:pt x="295561" y="319945"/>
                  <a:pt x="292322" y="320707"/>
                </a:cubicBezTo>
                <a:cubicBezTo>
                  <a:pt x="288989" y="321469"/>
                  <a:pt x="286036" y="322421"/>
                  <a:pt x="282988" y="323850"/>
                </a:cubicBezTo>
                <a:cubicBezTo>
                  <a:pt x="279654" y="325374"/>
                  <a:pt x="276416" y="326898"/>
                  <a:pt x="273082" y="328327"/>
                </a:cubicBezTo>
                <a:cubicBezTo>
                  <a:pt x="271558" y="328994"/>
                  <a:pt x="269177" y="329565"/>
                  <a:pt x="268034" y="330708"/>
                </a:cubicBezTo>
                <a:cubicBezTo>
                  <a:pt x="267272" y="331470"/>
                  <a:pt x="266986" y="332899"/>
                  <a:pt x="266510" y="333851"/>
                </a:cubicBezTo>
                <a:cubicBezTo>
                  <a:pt x="265938" y="334994"/>
                  <a:pt x="265462" y="336137"/>
                  <a:pt x="264890" y="337376"/>
                </a:cubicBezTo>
                <a:cubicBezTo>
                  <a:pt x="264224" y="338804"/>
                  <a:pt x="263557" y="340233"/>
                  <a:pt x="262890" y="341662"/>
                </a:cubicBezTo>
                <a:cubicBezTo>
                  <a:pt x="262604" y="342233"/>
                  <a:pt x="263271" y="344234"/>
                  <a:pt x="263271" y="344900"/>
                </a:cubicBezTo>
                <a:cubicBezTo>
                  <a:pt x="263366" y="346139"/>
                  <a:pt x="263462" y="347472"/>
                  <a:pt x="263366" y="348710"/>
                </a:cubicBezTo>
                <a:cubicBezTo>
                  <a:pt x="263176" y="350901"/>
                  <a:pt x="262509" y="352616"/>
                  <a:pt x="261176" y="354330"/>
                </a:cubicBezTo>
                <a:cubicBezTo>
                  <a:pt x="258794" y="357378"/>
                  <a:pt x="256604" y="360617"/>
                  <a:pt x="254413" y="363760"/>
                </a:cubicBezTo>
                <a:cubicBezTo>
                  <a:pt x="253841" y="364617"/>
                  <a:pt x="253270" y="365474"/>
                  <a:pt x="252603" y="366332"/>
                </a:cubicBezTo>
                <a:cubicBezTo>
                  <a:pt x="249174" y="371189"/>
                  <a:pt x="245269" y="376047"/>
                  <a:pt x="241364" y="380714"/>
                </a:cubicBezTo>
                <a:cubicBezTo>
                  <a:pt x="238601" y="383953"/>
                  <a:pt x="235839" y="387001"/>
                  <a:pt x="233363" y="390525"/>
                </a:cubicBezTo>
                <a:cubicBezTo>
                  <a:pt x="232601" y="391573"/>
                  <a:pt x="231172" y="395383"/>
                  <a:pt x="229362" y="395383"/>
                </a:cubicBezTo>
                <a:cubicBezTo>
                  <a:pt x="228981" y="395383"/>
                  <a:pt x="228600" y="395288"/>
                  <a:pt x="228314" y="394907"/>
                </a:cubicBezTo>
                <a:cubicBezTo>
                  <a:pt x="227267" y="393954"/>
                  <a:pt x="226314" y="392906"/>
                  <a:pt x="225266" y="391954"/>
                </a:cubicBezTo>
                <a:cubicBezTo>
                  <a:pt x="223076" y="390049"/>
                  <a:pt x="220980" y="388049"/>
                  <a:pt x="218789" y="386048"/>
                </a:cubicBezTo>
                <a:cubicBezTo>
                  <a:pt x="217551" y="384905"/>
                  <a:pt x="216313" y="383762"/>
                  <a:pt x="215170" y="382715"/>
                </a:cubicBezTo>
                <a:cubicBezTo>
                  <a:pt x="212789" y="380524"/>
                  <a:pt x="210312" y="378333"/>
                  <a:pt x="208026" y="376142"/>
                </a:cubicBezTo>
                <a:cubicBezTo>
                  <a:pt x="206978" y="375095"/>
                  <a:pt x="205835" y="374142"/>
                  <a:pt x="204883" y="373094"/>
                </a:cubicBezTo>
                <a:cubicBezTo>
                  <a:pt x="203740" y="371856"/>
                  <a:pt x="201644" y="369665"/>
                  <a:pt x="203073" y="368046"/>
                </a:cubicBezTo>
                <a:cubicBezTo>
                  <a:pt x="203930" y="367094"/>
                  <a:pt x="205264" y="366427"/>
                  <a:pt x="206216" y="365665"/>
                </a:cubicBezTo>
                <a:cubicBezTo>
                  <a:pt x="209074" y="363569"/>
                  <a:pt x="211169" y="360712"/>
                  <a:pt x="213551" y="358140"/>
                </a:cubicBezTo>
                <a:cubicBezTo>
                  <a:pt x="215170" y="356426"/>
                  <a:pt x="216980" y="354902"/>
                  <a:pt x="218504" y="353187"/>
                </a:cubicBezTo>
                <a:cubicBezTo>
                  <a:pt x="218599" y="353092"/>
                  <a:pt x="218694" y="352901"/>
                  <a:pt x="218789" y="352806"/>
                </a:cubicBezTo>
                <a:cubicBezTo>
                  <a:pt x="219647" y="351949"/>
                  <a:pt x="220504" y="351092"/>
                  <a:pt x="221361" y="350234"/>
                </a:cubicBezTo>
                <a:cubicBezTo>
                  <a:pt x="223076" y="348520"/>
                  <a:pt x="225171" y="347186"/>
                  <a:pt x="226505" y="345281"/>
                </a:cubicBezTo>
                <a:cubicBezTo>
                  <a:pt x="228219" y="342805"/>
                  <a:pt x="227076" y="340995"/>
                  <a:pt x="226600" y="338328"/>
                </a:cubicBezTo>
                <a:cubicBezTo>
                  <a:pt x="226124" y="336042"/>
                  <a:pt x="225743" y="333661"/>
                  <a:pt x="225266" y="331375"/>
                </a:cubicBezTo>
                <a:cubicBezTo>
                  <a:pt x="224790" y="328898"/>
                  <a:pt x="224790" y="326327"/>
                  <a:pt x="223838" y="324041"/>
                </a:cubicBezTo>
                <a:cubicBezTo>
                  <a:pt x="223456" y="323088"/>
                  <a:pt x="222885" y="321564"/>
                  <a:pt x="221837" y="320993"/>
                </a:cubicBezTo>
                <a:cubicBezTo>
                  <a:pt x="220123" y="320135"/>
                  <a:pt x="218313" y="321755"/>
                  <a:pt x="216694" y="321469"/>
                </a:cubicBezTo>
                <a:cubicBezTo>
                  <a:pt x="214408" y="321088"/>
                  <a:pt x="214027" y="318992"/>
                  <a:pt x="213169" y="317183"/>
                </a:cubicBezTo>
                <a:cubicBezTo>
                  <a:pt x="212312" y="315373"/>
                  <a:pt x="211455" y="313468"/>
                  <a:pt x="210598" y="311658"/>
                </a:cubicBezTo>
                <a:cubicBezTo>
                  <a:pt x="209645" y="309563"/>
                  <a:pt x="209264" y="306800"/>
                  <a:pt x="206407" y="306896"/>
                </a:cubicBezTo>
                <a:cubicBezTo>
                  <a:pt x="204121" y="306991"/>
                  <a:pt x="201549" y="308610"/>
                  <a:pt x="199168" y="308515"/>
                </a:cubicBezTo>
                <a:lnTo>
                  <a:pt x="249079" y="267272"/>
                </a:lnTo>
                <a:lnTo>
                  <a:pt x="289751" y="295466"/>
                </a:lnTo>
                <a:lnTo>
                  <a:pt x="366998" y="185071"/>
                </a:lnTo>
                <a:cubicBezTo>
                  <a:pt x="367094" y="185738"/>
                  <a:pt x="367284" y="186404"/>
                  <a:pt x="367379" y="186881"/>
                </a:cubicBezTo>
                <a:cubicBezTo>
                  <a:pt x="368427" y="190500"/>
                  <a:pt x="369380" y="194120"/>
                  <a:pt x="370523" y="197644"/>
                </a:cubicBezTo>
                <a:cubicBezTo>
                  <a:pt x="371951" y="202216"/>
                  <a:pt x="368332" y="206407"/>
                  <a:pt x="366141" y="20993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rgbClr val="0074AD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b"/>
          <a:lstStyle/>
          <a:p>
            <a:endParaRPr lang="pt-BR"/>
          </a:p>
        </p:txBody>
      </p:sp>
      <p:grpSp>
        <p:nvGrpSpPr>
          <p:cNvPr id="8" name="Gráfico 367">
            <a:extLst>
              <a:ext uri="{FF2B5EF4-FFF2-40B4-BE49-F238E27FC236}">
                <a16:creationId xmlns:a16="http://schemas.microsoft.com/office/drawing/2014/main" id="{2A0C6378-690A-424E-83E6-EE4257F1223F}"/>
              </a:ext>
            </a:extLst>
          </p:cNvPr>
          <p:cNvGrpSpPr/>
          <p:nvPr/>
        </p:nvGrpSpPr>
        <p:grpSpPr>
          <a:xfrm>
            <a:off x="4079874" y="1475329"/>
            <a:ext cx="468000" cy="468000"/>
            <a:chOff x="4053592" y="5645213"/>
            <a:chExt cx="474726" cy="474726"/>
          </a:xfrm>
          <a:solidFill>
            <a:schemeClr val="accent4"/>
          </a:solidFill>
        </p:grpSpPr>
        <p:sp>
          <p:nvSpPr>
            <p:cNvPr id="9" name="Forma Livre: Forma 383">
              <a:extLst>
                <a:ext uri="{FF2B5EF4-FFF2-40B4-BE49-F238E27FC236}">
                  <a16:creationId xmlns:a16="http://schemas.microsoft.com/office/drawing/2014/main" id="{D5C3463D-FDF7-4582-92C4-98E672520E5B}"/>
                </a:ext>
              </a:extLst>
            </p:cNvPr>
            <p:cNvSpPr/>
            <p:nvPr/>
          </p:nvSpPr>
          <p:spPr>
            <a:xfrm>
              <a:off x="4223041" y="5835331"/>
              <a:ext cx="142398" cy="140112"/>
            </a:xfrm>
            <a:custGeom>
              <a:avLst/>
              <a:gdLst>
                <a:gd name="connsiteX0" fmla="*/ 129921 w 142398"/>
                <a:gd name="connsiteY0" fmla="*/ 0 h 140112"/>
                <a:gd name="connsiteX1" fmla="*/ 68008 w 142398"/>
                <a:gd name="connsiteY1" fmla="*/ 0 h 140112"/>
                <a:gd name="connsiteX2" fmla="*/ 11144 w 142398"/>
                <a:gd name="connsiteY2" fmla="*/ 0 h 140112"/>
                <a:gd name="connsiteX3" fmla="*/ 11144 w 142398"/>
                <a:gd name="connsiteY3" fmla="*/ 19241 h 140112"/>
                <a:gd name="connsiteX4" fmla="*/ 0 w 142398"/>
                <a:gd name="connsiteY4" fmla="*/ 19241 h 140112"/>
                <a:gd name="connsiteX5" fmla="*/ 0 w 142398"/>
                <a:gd name="connsiteY5" fmla="*/ 125158 h 140112"/>
                <a:gd name="connsiteX6" fmla="*/ 11144 w 142398"/>
                <a:gd name="connsiteY6" fmla="*/ 125158 h 140112"/>
                <a:gd name="connsiteX7" fmla="*/ 11144 w 142398"/>
                <a:gd name="connsiteY7" fmla="*/ 140113 h 140112"/>
                <a:gd name="connsiteX8" fmla="*/ 129921 w 142398"/>
                <a:gd name="connsiteY8" fmla="*/ 140113 h 140112"/>
                <a:gd name="connsiteX9" fmla="*/ 129921 w 142398"/>
                <a:gd name="connsiteY9" fmla="*/ 125158 h 140112"/>
                <a:gd name="connsiteX10" fmla="*/ 142399 w 142398"/>
                <a:gd name="connsiteY10" fmla="*/ 125158 h 140112"/>
                <a:gd name="connsiteX11" fmla="*/ 142399 w 142398"/>
                <a:gd name="connsiteY11" fmla="*/ 19145 h 140112"/>
                <a:gd name="connsiteX12" fmla="*/ 129921 w 142398"/>
                <a:gd name="connsiteY12" fmla="*/ 19145 h 140112"/>
                <a:gd name="connsiteX13" fmla="*/ 129921 w 142398"/>
                <a:gd name="connsiteY13" fmla="*/ 0 h 140112"/>
                <a:gd name="connsiteX14" fmla="*/ 76867 w 142398"/>
                <a:gd name="connsiteY14" fmla="*/ 112776 h 140112"/>
                <a:gd name="connsiteX15" fmla="*/ 76867 w 142398"/>
                <a:gd name="connsiteY15" fmla="*/ 127064 h 140112"/>
                <a:gd name="connsiteX16" fmla="*/ 63151 w 142398"/>
                <a:gd name="connsiteY16" fmla="*/ 127064 h 140112"/>
                <a:gd name="connsiteX17" fmla="*/ 63151 w 142398"/>
                <a:gd name="connsiteY17" fmla="*/ 113729 h 140112"/>
                <a:gd name="connsiteX18" fmla="*/ 39433 w 142398"/>
                <a:gd name="connsiteY18" fmla="*/ 107728 h 140112"/>
                <a:gd name="connsiteX19" fmla="*/ 43625 w 142398"/>
                <a:gd name="connsiteY19" fmla="*/ 91345 h 140112"/>
                <a:gd name="connsiteX20" fmla="*/ 66865 w 142398"/>
                <a:gd name="connsiteY20" fmla="*/ 97536 h 140112"/>
                <a:gd name="connsiteX21" fmla="*/ 80296 w 142398"/>
                <a:gd name="connsiteY21" fmla="*/ 88868 h 140112"/>
                <a:gd name="connsiteX22" fmla="*/ 65437 w 142398"/>
                <a:gd name="connsiteY22" fmla="*/ 76676 h 140112"/>
                <a:gd name="connsiteX23" fmla="*/ 40291 w 142398"/>
                <a:gd name="connsiteY23" fmla="*/ 51054 h 140112"/>
                <a:gd name="connsiteX24" fmla="*/ 63913 w 142398"/>
                <a:gd name="connsiteY24" fmla="*/ 26194 h 140112"/>
                <a:gd name="connsiteX25" fmla="*/ 63913 w 142398"/>
                <a:gd name="connsiteY25" fmla="*/ 12954 h 140112"/>
                <a:gd name="connsiteX26" fmla="*/ 77629 w 142398"/>
                <a:gd name="connsiteY26" fmla="*/ 12954 h 140112"/>
                <a:gd name="connsiteX27" fmla="*/ 77629 w 142398"/>
                <a:gd name="connsiteY27" fmla="*/ 25241 h 140112"/>
                <a:gd name="connsiteX28" fmla="*/ 97917 w 142398"/>
                <a:gd name="connsiteY28" fmla="*/ 29813 h 140112"/>
                <a:gd name="connsiteX29" fmla="*/ 93821 w 142398"/>
                <a:gd name="connsiteY29" fmla="*/ 45625 h 140112"/>
                <a:gd name="connsiteX30" fmla="*/ 73724 w 142398"/>
                <a:gd name="connsiteY30" fmla="*/ 40862 h 140112"/>
                <a:gd name="connsiteX31" fmla="*/ 61722 w 142398"/>
                <a:gd name="connsiteY31" fmla="*/ 48673 h 140112"/>
                <a:gd name="connsiteX32" fmla="*/ 78486 w 142398"/>
                <a:gd name="connsiteY32" fmla="*/ 60674 h 140112"/>
                <a:gd name="connsiteX33" fmla="*/ 101822 w 142398"/>
                <a:gd name="connsiteY33" fmla="*/ 86773 h 140112"/>
                <a:gd name="connsiteX34" fmla="*/ 76867 w 142398"/>
                <a:gd name="connsiteY34" fmla="*/ 112776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398" h="140112">
                  <a:moveTo>
                    <a:pt x="129921" y="0"/>
                  </a:moveTo>
                  <a:lnTo>
                    <a:pt x="68008" y="0"/>
                  </a:lnTo>
                  <a:lnTo>
                    <a:pt x="11144" y="0"/>
                  </a:lnTo>
                  <a:lnTo>
                    <a:pt x="11144" y="19241"/>
                  </a:lnTo>
                  <a:lnTo>
                    <a:pt x="0" y="19241"/>
                  </a:lnTo>
                  <a:lnTo>
                    <a:pt x="0" y="125158"/>
                  </a:lnTo>
                  <a:lnTo>
                    <a:pt x="11144" y="125158"/>
                  </a:lnTo>
                  <a:lnTo>
                    <a:pt x="11144" y="140113"/>
                  </a:lnTo>
                  <a:lnTo>
                    <a:pt x="129921" y="140113"/>
                  </a:lnTo>
                  <a:lnTo>
                    <a:pt x="129921" y="125158"/>
                  </a:lnTo>
                  <a:lnTo>
                    <a:pt x="142399" y="125158"/>
                  </a:lnTo>
                  <a:lnTo>
                    <a:pt x="142399" y="19145"/>
                  </a:lnTo>
                  <a:lnTo>
                    <a:pt x="129921" y="19145"/>
                  </a:lnTo>
                  <a:lnTo>
                    <a:pt x="129921" y="0"/>
                  </a:lnTo>
                  <a:close/>
                  <a:moveTo>
                    <a:pt x="76867" y="112776"/>
                  </a:moveTo>
                  <a:lnTo>
                    <a:pt x="76867" y="127064"/>
                  </a:lnTo>
                  <a:lnTo>
                    <a:pt x="63151" y="127064"/>
                  </a:lnTo>
                  <a:lnTo>
                    <a:pt x="63151" y="113729"/>
                  </a:lnTo>
                  <a:cubicBezTo>
                    <a:pt x="53816" y="113348"/>
                    <a:pt x="44672" y="110776"/>
                    <a:pt x="39433" y="107728"/>
                  </a:cubicBezTo>
                  <a:lnTo>
                    <a:pt x="43625" y="91345"/>
                  </a:lnTo>
                  <a:cubicBezTo>
                    <a:pt x="49530" y="94583"/>
                    <a:pt x="57721" y="97536"/>
                    <a:pt x="66865" y="97536"/>
                  </a:cubicBezTo>
                  <a:cubicBezTo>
                    <a:pt x="74866" y="97536"/>
                    <a:pt x="80296" y="94488"/>
                    <a:pt x="80296" y="88868"/>
                  </a:cubicBezTo>
                  <a:cubicBezTo>
                    <a:pt x="80296" y="83534"/>
                    <a:pt x="75819" y="80201"/>
                    <a:pt x="65437" y="76676"/>
                  </a:cubicBezTo>
                  <a:cubicBezTo>
                    <a:pt x="50482" y="71628"/>
                    <a:pt x="40291" y="64675"/>
                    <a:pt x="40291" y="51054"/>
                  </a:cubicBezTo>
                  <a:cubicBezTo>
                    <a:pt x="40291" y="38767"/>
                    <a:pt x="48958" y="29147"/>
                    <a:pt x="63913" y="26194"/>
                  </a:cubicBezTo>
                  <a:lnTo>
                    <a:pt x="63913" y="12954"/>
                  </a:lnTo>
                  <a:lnTo>
                    <a:pt x="77629" y="12954"/>
                  </a:lnTo>
                  <a:lnTo>
                    <a:pt x="77629" y="25241"/>
                  </a:lnTo>
                  <a:cubicBezTo>
                    <a:pt x="86963" y="25622"/>
                    <a:pt x="93250" y="27623"/>
                    <a:pt x="97917" y="29813"/>
                  </a:cubicBezTo>
                  <a:lnTo>
                    <a:pt x="93821" y="45625"/>
                  </a:lnTo>
                  <a:cubicBezTo>
                    <a:pt x="90202" y="44101"/>
                    <a:pt x="83725" y="40862"/>
                    <a:pt x="73724" y="40862"/>
                  </a:cubicBezTo>
                  <a:cubicBezTo>
                    <a:pt x="64675" y="40862"/>
                    <a:pt x="61722" y="44768"/>
                    <a:pt x="61722" y="48673"/>
                  </a:cubicBezTo>
                  <a:cubicBezTo>
                    <a:pt x="61722" y="53245"/>
                    <a:pt x="66580" y="56198"/>
                    <a:pt x="78486" y="60674"/>
                  </a:cubicBezTo>
                  <a:cubicBezTo>
                    <a:pt x="95155" y="66580"/>
                    <a:pt x="101822" y="74200"/>
                    <a:pt x="101822" y="86773"/>
                  </a:cubicBezTo>
                  <a:cubicBezTo>
                    <a:pt x="101727" y="99346"/>
                    <a:pt x="92869" y="110014"/>
                    <a:pt x="76867" y="1127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10" name="Forma Livre: Forma 384">
              <a:extLst>
                <a:ext uri="{FF2B5EF4-FFF2-40B4-BE49-F238E27FC236}">
                  <a16:creationId xmlns:a16="http://schemas.microsoft.com/office/drawing/2014/main" id="{49425A88-721A-4338-BA3B-F376CB3F2EE6}"/>
                </a:ext>
              </a:extLst>
            </p:cNvPr>
            <p:cNvSpPr/>
            <p:nvPr/>
          </p:nvSpPr>
          <p:spPr>
            <a:xfrm>
              <a:off x="4053592" y="5645213"/>
              <a:ext cx="474726" cy="474726"/>
            </a:xfrm>
            <a:custGeom>
              <a:avLst/>
              <a:gdLst>
                <a:gd name="connsiteX0" fmla="*/ 237363 w 474726"/>
                <a:gd name="connsiteY0" fmla="*/ 0 h 474726"/>
                <a:gd name="connsiteX1" fmla="*/ 0 w 474726"/>
                <a:gd name="connsiteY1" fmla="*/ 237363 h 474726"/>
                <a:gd name="connsiteX2" fmla="*/ 237363 w 474726"/>
                <a:gd name="connsiteY2" fmla="*/ 474726 h 474726"/>
                <a:gd name="connsiteX3" fmla="*/ 474726 w 474726"/>
                <a:gd name="connsiteY3" fmla="*/ 237363 h 474726"/>
                <a:gd name="connsiteX4" fmla="*/ 237363 w 474726"/>
                <a:gd name="connsiteY4" fmla="*/ 0 h 474726"/>
                <a:gd name="connsiteX5" fmla="*/ 380524 w 474726"/>
                <a:gd name="connsiteY5" fmla="*/ 190119 h 474726"/>
                <a:gd name="connsiteX6" fmla="*/ 359474 w 474726"/>
                <a:gd name="connsiteY6" fmla="*/ 190119 h 474726"/>
                <a:gd name="connsiteX7" fmla="*/ 359474 w 474726"/>
                <a:gd name="connsiteY7" fmla="*/ 209360 h 474726"/>
                <a:gd name="connsiteX8" fmla="*/ 348329 w 474726"/>
                <a:gd name="connsiteY8" fmla="*/ 209360 h 474726"/>
                <a:gd name="connsiteX9" fmla="*/ 348329 w 474726"/>
                <a:gd name="connsiteY9" fmla="*/ 315278 h 474726"/>
                <a:gd name="connsiteX10" fmla="*/ 359474 w 474726"/>
                <a:gd name="connsiteY10" fmla="*/ 315278 h 474726"/>
                <a:gd name="connsiteX11" fmla="*/ 359474 w 474726"/>
                <a:gd name="connsiteY11" fmla="*/ 330232 h 474726"/>
                <a:gd name="connsiteX12" fmla="*/ 380524 w 474726"/>
                <a:gd name="connsiteY12" fmla="*/ 330232 h 474726"/>
                <a:gd name="connsiteX13" fmla="*/ 380524 w 474726"/>
                <a:gd name="connsiteY13" fmla="*/ 366427 h 474726"/>
                <a:gd name="connsiteX14" fmla="*/ 94107 w 474726"/>
                <a:gd name="connsiteY14" fmla="*/ 366427 h 474726"/>
                <a:gd name="connsiteX15" fmla="*/ 94107 w 474726"/>
                <a:gd name="connsiteY15" fmla="*/ 330232 h 474726"/>
                <a:gd name="connsiteX16" fmla="*/ 120491 w 474726"/>
                <a:gd name="connsiteY16" fmla="*/ 330232 h 474726"/>
                <a:gd name="connsiteX17" fmla="*/ 120491 w 474726"/>
                <a:gd name="connsiteY17" fmla="*/ 315278 h 474726"/>
                <a:gd name="connsiteX18" fmla="*/ 132969 w 474726"/>
                <a:gd name="connsiteY18" fmla="*/ 315278 h 474726"/>
                <a:gd name="connsiteX19" fmla="*/ 132969 w 474726"/>
                <a:gd name="connsiteY19" fmla="*/ 209264 h 474726"/>
                <a:gd name="connsiteX20" fmla="*/ 120491 w 474726"/>
                <a:gd name="connsiteY20" fmla="*/ 209264 h 474726"/>
                <a:gd name="connsiteX21" fmla="*/ 120491 w 474726"/>
                <a:gd name="connsiteY21" fmla="*/ 190024 h 474726"/>
                <a:gd name="connsiteX22" fmla="*/ 94107 w 474726"/>
                <a:gd name="connsiteY22" fmla="*/ 190024 h 474726"/>
                <a:gd name="connsiteX23" fmla="*/ 94107 w 474726"/>
                <a:gd name="connsiteY23" fmla="*/ 175069 h 474726"/>
                <a:gd name="connsiteX24" fmla="*/ 149638 w 474726"/>
                <a:gd name="connsiteY24" fmla="*/ 149162 h 474726"/>
                <a:gd name="connsiteX25" fmla="*/ 237363 w 474726"/>
                <a:gd name="connsiteY25" fmla="*/ 108299 h 474726"/>
                <a:gd name="connsiteX26" fmla="*/ 325088 w 474726"/>
                <a:gd name="connsiteY26" fmla="*/ 149162 h 474726"/>
                <a:gd name="connsiteX27" fmla="*/ 380524 w 474726"/>
                <a:gd name="connsiteY27" fmla="*/ 175069 h 474726"/>
                <a:gd name="connsiteX28" fmla="*/ 380524 w 474726"/>
                <a:gd name="connsiteY28" fmla="*/ 190119 h 4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4726" h="474726">
                  <a:moveTo>
                    <a:pt x="237363" y="0"/>
                  </a:moveTo>
                  <a:cubicBezTo>
                    <a:pt x="106299" y="0"/>
                    <a:pt x="0" y="106299"/>
                    <a:pt x="0" y="237363"/>
                  </a:cubicBezTo>
                  <a:cubicBezTo>
                    <a:pt x="0" y="368427"/>
                    <a:pt x="106299" y="474726"/>
                    <a:pt x="237363" y="474726"/>
                  </a:cubicBezTo>
                  <a:cubicBezTo>
                    <a:pt x="368427" y="474726"/>
                    <a:pt x="474726" y="368427"/>
                    <a:pt x="474726" y="237363"/>
                  </a:cubicBezTo>
                  <a:cubicBezTo>
                    <a:pt x="474726" y="106299"/>
                    <a:pt x="368427" y="0"/>
                    <a:pt x="237363" y="0"/>
                  </a:cubicBezTo>
                  <a:close/>
                  <a:moveTo>
                    <a:pt x="380524" y="190119"/>
                  </a:moveTo>
                  <a:lnTo>
                    <a:pt x="359474" y="190119"/>
                  </a:lnTo>
                  <a:lnTo>
                    <a:pt x="359474" y="209360"/>
                  </a:lnTo>
                  <a:lnTo>
                    <a:pt x="348329" y="209360"/>
                  </a:lnTo>
                  <a:lnTo>
                    <a:pt x="348329" y="315278"/>
                  </a:lnTo>
                  <a:lnTo>
                    <a:pt x="359474" y="315278"/>
                  </a:lnTo>
                  <a:lnTo>
                    <a:pt x="359474" y="330232"/>
                  </a:lnTo>
                  <a:lnTo>
                    <a:pt x="380524" y="330232"/>
                  </a:lnTo>
                  <a:lnTo>
                    <a:pt x="380524" y="366427"/>
                  </a:lnTo>
                  <a:lnTo>
                    <a:pt x="94107" y="366427"/>
                  </a:lnTo>
                  <a:lnTo>
                    <a:pt x="94107" y="330232"/>
                  </a:lnTo>
                  <a:lnTo>
                    <a:pt x="120491" y="330232"/>
                  </a:lnTo>
                  <a:lnTo>
                    <a:pt x="120491" y="315278"/>
                  </a:lnTo>
                  <a:lnTo>
                    <a:pt x="132969" y="315278"/>
                  </a:lnTo>
                  <a:lnTo>
                    <a:pt x="132969" y="209264"/>
                  </a:lnTo>
                  <a:lnTo>
                    <a:pt x="120491" y="209264"/>
                  </a:lnTo>
                  <a:lnTo>
                    <a:pt x="120491" y="190024"/>
                  </a:lnTo>
                  <a:lnTo>
                    <a:pt x="94107" y="190024"/>
                  </a:lnTo>
                  <a:lnTo>
                    <a:pt x="94107" y="175069"/>
                  </a:lnTo>
                  <a:lnTo>
                    <a:pt x="149638" y="149162"/>
                  </a:lnTo>
                  <a:lnTo>
                    <a:pt x="237363" y="108299"/>
                  </a:lnTo>
                  <a:lnTo>
                    <a:pt x="325088" y="149162"/>
                  </a:lnTo>
                  <a:lnTo>
                    <a:pt x="380524" y="175069"/>
                  </a:lnTo>
                  <a:lnTo>
                    <a:pt x="380524" y="19011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grpSp>
        <p:nvGrpSpPr>
          <p:cNvPr id="29" name="Gráfico 35">
            <a:extLst>
              <a:ext uri="{FF2B5EF4-FFF2-40B4-BE49-F238E27FC236}">
                <a16:creationId xmlns:a16="http://schemas.microsoft.com/office/drawing/2014/main" id="{B8912B5F-56BF-4E1E-9A8D-74C10D31E280}"/>
              </a:ext>
            </a:extLst>
          </p:cNvPr>
          <p:cNvGrpSpPr/>
          <p:nvPr/>
        </p:nvGrpSpPr>
        <p:grpSpPr>
          <a:xfrm>
            <a:off x="324499" y="1475329"/>
            <a:ext cx="472249" cy="472249"/>
            <a:chOff x="7618965" y="974662"/>
            <a:chExt cx="472249" cy="472249"/>
          </a:xfrm>
          <a:solidFill>
            <a:schemeClr val="accent4"/>
          </a:solidFill>
        </p:grpSpPr>
        <p:sp>
          <p:nvSpPr>
            <p:cNvPr id="31" name="Forma Livre: Forma 194">
              <a:extLst>
                <a:ext uri="{FF2B5EF4-FFF2-40B4-BE49-F238E27FC236}">
                  <a16:creationId xmlns:a16="http://schemas.microsoft.com/office/drawing/2014/main" id="{744D8C4D-6EA4-4189-82DF-B8A302B22007}"/>
                </a:ext>
              </a:extLst>
            </p:cNvPr>
            <p:cNvSpPr/>
            <p:nvPr/>
          </p:nvSpPr>
          <p:spPr>
            <a:xfrm>
              <a:off x="7892999" y="1118394"/>
              <a:ext cx="118109" cy="118109"/>
            </a:xfrm>
            <a:custGeom>
              <a:avLst/>
              <a:gdLst>
                <a:gd name="connsiteX0" fmla="*/ 59055 w 118109"/>
                <a:gd name="connsiteY0" fmla="*/ 0 h 118109"/>
                <a:gd name="connsiteX1" fmla="*/ 0 w 118109"/>
                <a:gd name="connsiteY1" fmla="*/ 59055 h 118109"/>
                <a:gd name="connsiteX2" fmla="*/ 59055 w 118109"/>
                <a:gd name="connsiteY2" fmla="*/ 118110 h 118109"/>
                <a:gd name="connsiteX3" fmla="*/ 118110 w 118109"/>
                <a:gd name="connsiteY3" fmla="*/ 59055 h 118109"/>
                <a:gd name="connsiteX4" fmla="*/ 59055 w 118109"/>
                <a:gd name="connsiteY4" fmla="*/ 0 h 118109"/>
                <a:gd name="connsiteX5" fmla="*/ 75819 w 118109"/>
                <a:gd name="connsiteY5" fmla="*/ 96203 h 118109"/>
                <a:gd name="connsiteX6" fmla="*/ 64484 w 118109"/>
                <a:gd name="connsiteY6" fmla="*/ 100203 h 118109"/>
                <a:gd name="connsiteX7" fmla="*/ 59150 w 118109"/>
                <a:gd name="connsiteY7" fmla="*/ 110300 h 118109"/>
                <a:gd name="connsiteX8" fmla="*/ 55150 w 118109"/>
                <a:gd name="connsiteY8" fmla="*/ 101537 h 118109"/>
                <a:gd name="connsiteX9" fmla="*/ 32766 w 118109"/>
                <a:gd name="connsiteY9" fmla="*/ 94393 h 118109"/>
                <a:gd name="connsiteX10" fmla="*/ 30385 w 118109"/>
                <a:gd name="connsiteY10" fmla="*/ 87344 h 118109"/>
                <a:gd name="connsiteX11" fmla="*/ 35147 w 118109"/>
                <a:gd name="connsiteY11" fmla="*/ 77915 h 118109"/>
                <a:gd name="connsiteX12" fmla="*/ 40862 w 118109"/>
                <a:gd name="connsiteY12" fmla="*/ 80963 h 118109"/>
                <a:gd name="connsiteX13" fmla="*/ 61150 w 118109"/>
                <a:gd name="connsiteY13" fmla="*/ 85439 h 118109"/>
                <a:gd name="connsiteX14" fmla="*/ 70295 w 118109"/>
                <a:gd name="connsiteY14" fmla="*/ 77819 h 118109"/>
                <a:gd name="connsiteX15" fmla="*/ 64103 w 118109"/>
                <a:gd name="connsiteY15" fmla="*/ 68770 h 118109"/>
                <a:gd name="connsiteX16" fmla="*/ 46006 w 118109"/>
                <a:gd name="connsiteY16" fmla="*/ 62293 h 118109"/>
                <a:gd name="connsiteX17" fmla="*/ 30480 w 118109"/>
                <a:gd name="connsiteY17" fmla="*/ 47816 h 118109"/>
                <a:gd name="connsiteX18" fmla="*/ 41910 w 118109"/>
                <a:gd name="connsiteY18" fmla="*/ 22098 h 118109"/>
                <a:gd name="connsiteX19" fmla="*/ 49721 w 118109"/>
                <a:gd name="connsiteY19" fmla="*/ 19621 h 118109"/>
                <a:gd name="connsiteX20" fmla="*/ 55054 w 118109"/>
                <a:gd name="connsiteY20" fmla="*/ 12954 h 118109"/>
                <a:gd name="connsiteX21" fmla="*/ 59341 w 118109"/>
                <a:gd name="connsiteY21" fmla="*/ 7906 h 118109"/>
                <a:gd name="connsiteX22" fmla="*/ 63532 w 118109"/>
                <a:gd name="connsiteY22" fmla="*/ 12192 h 118109"/>
                <a:gd name="connsiteX23" fmla="*/ 63532 w 118109"/>
                <a:gd name="connsiteY23" fmla="*/ 17717 h 118109"/>
                <a:gd name="connsiteX24" fmla="*/ 81820 w 118109"/>
                <a:gd name="connsiteY24" fmla="*/ 22860 h 118109"/>
                <a:gd name="connsiteX25" fmla="*/ 84582 w 118109"/>
                <a:gd name="connsiteY25" fmla="*/ 29908 h 118109"/>
                <a:gd name="connsiteX26" fmla="*/ 71342 w 118109"/>
                <a:gd name="connsiteY26" fmla="*/ 35623 h 118109"/>
                <a:gd name="connsiteX27" fmla="*/ 54769 w 118109"/>
                <a:gd name="connsiteY27" fmla="*/ 33528 h 118109"/>
                <a:gd name="connsiteX28" fmla="*/ 47434 w 118109"/>
                <a:gd name="connsiteY28" fmla="*/ 39815 h 118109"/>
                <a:gd name="connsiteX29" fmla="*/ 53054 w 118109"/>
                <a:gd name="connsiteY29" fmla="*/ 47244 h 118109"/>
                <a:gd name="connsiteX30" fmla="*/ 64770 w 118109"/>
                <a:gd name="connsiteY30" fmla="*/ 51149 h 118109"/>
                <a:gd name="connsiteX31" fmla="*/ 75533 w 118109"/>
                <a:gd name="connsiteY31" fmla="*/ 55055 h 118109"/>
                <a:gd name="connsiteX32" fmla="*/ 88773 w 118109"/>
                <a:gd name="connsiteY32" fmla="*/ 75343 h 118109"/>
                <a:gd name="connsiteX33" fmla="*/ 75819 w 118109"/>
                <a:gd name="connsiteY33" fmla="*/ 96203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8109" h="118109">
                  <a:moveTo>
                    <a:pt x="59055" y="0"/>
                  </a:moveTo>
                  <a:cubicBezTo>
                    <a:pt x="26479" y="0"/>
                    <a:pt x="0" y="26480"/>
                    <a:pt x="0" y="59055"/>
                  </a:cubicBezTo>
                  <a:cubicBezTo>
                    <a:pt x="0" y="91630"/>
                    <a:pt x="26479" y="118110"/>
                    <a:pt x="59055" y="118110"/>
                  </a:cubicBezTo>
                  <a:cubicBezTo>
                    <a:pt x="91630" y="118110"/>
                    <a:pt x="118110" y="91630"/>
                    <a:pt x="118110" y="59055"/>
                  </a:cubicBezTo>
                  <a:cubicBezTo>
                    <a:pt x="118110" y="26480"/>
                    <a:pt x="91630" y="0"/>
                    <a:pt x="59055" y="0"/>
                  </a:cubicBezTo>
                  <a:close/>
                  <a:moveTo>
                    <a:pt x="75819" y="96203"/>
                  </a:moveTo>
                  <a:cubicBezTo>
                    <a:pt x="72104" y="98107"/>
                    <a:pt x="67818" y="99060"/>
                    <a:pt x="64484" y="100203"/>
                  </a:cubicBezTo>
                  <a:cubicBezTo>
                    <a:pt x="61150" y="103251"/>
                    <a:pt x="67723" y="110395"/>
                    <a:pt x="59150" y="110300"/>
                  </a:cubicBezTo>
                  <a:cubicBezTo>
                    <a:pt x="51149" y="110204"/>
                    <a:pt x="57150" y="103442"/>
                    <a:pt x="55150" y="101537"/>
                  </a:cubicBezTo>
                  <a:cubicBezTo>
                    <a:pt x="47244" y="99060"/>
                    <a:pt x="40005" y="96774"/>
                    <a:pt x="32766" y="94393"/>
                  </a:cubicBezTo>
                  <a:cubicBezTo>
                    <a:pt x="28956" y="93155"/>
                    <a:pt x="28289" y="90868"/>
                    <a:pt x="30385" y="87344"/>
                  </a:cubicBezTo>
                  <a:cubicBezTo>
                    <a:pt x="32099" y="84487"/>
                    <a:pt x="33433" y="81343"/>
                    <a:pt x="35147" y="77915"/>
                  </a:cubicBezTo>
                  <a:cubicBezTo>
                    <a:pt x="37243" y="79057"/>
                    <a:pt x="39052" y="80010"/>
                    <a:pt x="40862" y="80963"/>
                  </a:cubicBezTo>
                  <a:cubicBezTo>
                    <a:pt x="47149" y="84487"/>
                    <a:pt x="53816" y="86296"/>
                    <a:pt x="61150" y="85439"/>
                  </a:cubicBezTo>
                  <a:cubicBezTo>
                    <a:pt x="66294" y="84868"/>
                    <a:pt x="69723" y="82105"/>
                    <a:pt x="70295" y="77819"/>
                  </a:cubicBezTo>
                  <a:cubicBezTo>
                    <a:pt x="70961" y="72962"/>
                    <a:pt x="68008" y="70294"/>
                    <a:pt x="64103" y="68770"/>
                  </a:cubicBezTo>
                  <a:cubicBezTo>
                    <a:pt x="58102" y="66389"/>
                    <a:pt x="52006" y="64580"/>
                    <a:pt x="46006" y="62293"/>
                  </a:cubicBezTo>
                  <a:cubicBezTo>
                    <a:pt x="38957" y="59531"/>
                    <a:pt x="32861" y="55531"/>
                    <a:pt x="30480" y="47816"/>
                  </a:cubicBezTo>
                  <a:cubicBezTo>
                    <a:pt x="27241" y="37243"/>
                    <a:pt x="31909" y="26860"/>
                    <a:pt x="41910" y="22098"/>
                  </a:cubicBezTo>
                  <a:cubicBezTo>
                    <a:pt x="44387" y="20955"/>
                    <a:pt x="47053" y="19621"/>
                    <a:pt x="49721" y="19621"/>
                  </a:cubicBezTo>
                  <a:cubicBezTo>
                    <a:pt x="54578" y="19431"/>
                    <a:pt x="55626" y="17050"/>
                    <a:pt x="55054" y="12954"/>
                  </a:cubicBezTo>
                  <a:cubicBezTo>
                    <a:pt x="54578" y="9811"/>
                    <a:pt x="55245" y="7715"/>
                    <a:pt x="59341" y="7906"/>
                  </a:cubicBezTo>
                  <a:cubicBezTo>
                    <a:pt x="62484" y="8096"/>
                    <a:pt x="63818" y="8954"/>
                    <a:pt x="63532" y="12192"/>
                  </a:cubicBezTo>
                  <a:cubicBezTo>
                    <a:pt x="63341" y="14192"/>
                    <a:pt x="63532" y="16193"/>
                    <a:pt x="63532" y="17717"/>
                  </a:cubicBezTo>
                  <a:cubicBezTo>
                    <a:pt x="69914" y="19526"/>
                    <a:pt x="75914" y="21145"/>
                    <a:pt x="81820" y="22860"/>
                  </a:cubicBezTo>
                  <a:cubicBezTo>
                    <a:pt x="85725" y="24003"/>
                    <a:pt x="86582" y="26003"/>
                    <a:pt x="84582" y="29908"/>
                  </a:cubicBezTo>
                  <a:cubicBezTo>
                    <a:pt x="80105" y="38767"/>
                    <a:pt x="80486" y="38481"/>
                    <a:pt x="71342" y="35623"/>
                  </a:cubicBezTo>
                  <a:cubicBezTo>
                    <a:pt x="66103" y="34004"/>
                    <a:pt x="60293" y="33623"/>
                    <a:pt x="54769" y="33528"/>
                  </a:cubicBezTo>
                  <a:cubicBezTo>
                    <a:pt x="51149" y="33433"/>
                    <a:pt x="47911" y="35528"/>
                    <a:pt x="47434" y="39815"/>
                  </a:cubicBezTo>
                  <a:cubicBezTo>
                    <a:pt x="46958" y="43910"/>
                    <a:pt x="49721" y="46006"/>
                    <a:pt x="53054" y="47244"/>
                  </a:cubicBezTo>
                  <a:cubicBezTo>
                    <a:pt x="56864" y="48768"/>
                    <a:pt x="60865" y="49816"/>
                    <a:pt x="64770" y="51149"/>
                  </a:cubicBezTo>
                  <a:cubicBezTo>
                    <a:pt x="68390" y="52388"/>
                    <a:pt x="72104" y="53435"/>
                    <a:pt x="75533" y="55055"/>
                  </a:cubicBezTo>
                  <a:cubicBezTo>
                    <a:pt x="84011" y="59055"/>
                    <a:pt x="88868" y="65723"/>
                    <a:pt x="88773" y="75343"/>
                  </a:cubicBezTo>
                  <a:cubicBezTo>
                    <a:pt x="88678" y="84963"/>
                    <a:pt x="84106" y="92012"/>
                    <a:pt x="75819" y="9620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32" name="Forma Livre: Forma 195">
              <a:extLst>
                <a:ext uri="{FF2B5EF4-FFF2-40B4-BE49-F238E27FC236}">
                  <a16:creationId xmlns:a16="http://schemas.microsoft.com/office/drawing/2014/main" id="{011822F7-658E-4276-8A01-EE978226176C}"/>
                </a:ext>
              </a:extLst>
            </p:cNvPr>
            <p:cNvSpPr/>
            <p:nvPr/>
          </p:nvSpPr>
          <p:spPr>
            <a:xfrm>
              <a:off x="7618965" y="974662"/>
              <a:ext cx="472249" cy="472249"/>
            </a:xfrm>
            <a:custGeom>
              <a:avLst/>
              <a:gdLst>
                <a:gd name="connsiteX0" fmla="*/ 236125 w 472249"/>
                <a:gd name="connsiteY0" fmla="*/ 0 h 472249"/>
                <a:gd name="connsiteX1" fmla="*/ 0 w 472249"/>
                <a:gd name="connsiteY1" fmla="*/ 236125 h 472249"/>
                <a:gd name="connsiteX2" fmla="*/ 236125 w 472249"/>
                <a:gd name="connsiteY2" fmla="*/ 472250 h 472249"/>
                <a:gd name="connsiteX3" fmla="*/ 472250 w 472249"/>
                <a:gd name="connsiteY3" fmla="*/ 236125 h 472249"/>
                <a:gd name="connsiteX4" fmla="*/ 236125 w 472249"/>
                <a:gd name="connsiteY4" fmla="*/ 0 h 472249"/>
                <a:gd name="connsiteX5" fmla="*/ 88868 w 472249"/>
                <a:gd name="connsiteY5" fmla="*/ 290322 h 472249"/>
                <a:gd name="connsiteX6" fmla="*/ 61341 w 472249"/>
                <a:gd name="connsiteY6" fmla="*/ 290322 h 472249"/>
                <a:gd name="connsiteX7" fmla="*/ 61341 w 472249"/>
                <a:gd name="connsiteY7" fmla="*/ 218313 h 472249"/>
                <a:gd name="connsiteX8" fmla="*/ 88773 w 472249"/>
                <a:gd name="connsiteY8" fmla="*/ 218313 h 472249"/>
                <a:gd name="connsiteX9" fmla="*/ 88773 w 472249"/>
                <a:gd name="connsiteY9" fmla="*/ 290322 h 472249"/>
                <a:gd name="connsiteX10" fmla="*/ 358140 w 472249"/>
                <a:gd name="connsiteY10" fmla="*/ 333851 h 472249"/>
                <a:gd name="connsiteX11" fmla="*/ 344710 w 472249"/>
                <a:gd name="connsiteY11" fmla="*/ 347282 h 472249"/>
                <a:gd name="connsiteX12" fmla="*/ 212217 w 472249"/>
                <a:gd name="connsiteY12" fmla="*/ 347282 h 472249"/>
                <a:gd name="connsiteX13" fmla="*/ 206883 w 472249"/>
                <a:gd name="connsiteY13" fmla="*/ 346234 h 472249"/>
                <a:gd name="connsiteX14" fmla="*/ 202216 w 472249"/>
                <a:gd name="connsiteY14" fmla="*/ 343186 h 472249"/>
                <a:gd name="connsiteX15" fmla="*/ 131826 w 472249"/>
                <a:gd name="connsiteY15" fmla="*/ 290322 h 472249"/>
                <a:gd name="connsiteX16" fmla="*/ 98108 w 472249"/>
                <a:gd name="connsiteY16" fmla="*/ 290322 h 472249"/>
                <a:gd name="connsiteX17" fmla="*/ 98108 w 472249"/>
                <a:gd name="connsiteY17" fmla="*/ 218313 h 472249"/>
                <a:gd name="connsiteX18" fmla="*/ 202692 w 472249"/>
                <a:gd name="connsiteY18" fmla="*/ 218313 h 472249"/>
                <a:gd name="connsiteX19" fmla="*/ 204597 w 472249"/>
                <a:gd name="connsiteY19" fmla="*/ 218313 h 472249"/>
                <a:gd name="connsiteX20" fmla="*/ 206026 w 472249"/>
                <a:gd name="connsiteY20" fmla="*/ 218313 h 472249"/>
                <a:gd name="connsiteX21" fmla="*/ 211836 w 472249"/>
                <a:gd name="connsiteY21" fmla="*/ 221075 h 472249"/>
                <a:gd name="connsiteX22" fmla="*/ 213074 w 472249"/>
                <a:gd name="connsiteY22" fmla="*/ 222123 h 472249"/>
                <a:gd name="connsiteX23" fmla="*/ 270796 w 472249"/>
                <a:gd name="connsiteY23" fmla="*/ 279845 h 472249"/>
                <a:gd name="connsiteX24" fmla="*/ 270796 w 472249"/>
                <a:gd name="connsiteY24" fmla="*/ 298799 h 472249"/>
                <a:gd name="connsiteX25" fmla="*/ 268034 w 472249"/>
                <a:gd name="connsiteY25" fmla="*/ 301562 h 472249"/>
                <a:gd name="connsiteX26" fmla="*/ 249079 w 472249"/>
                <a:gd name="connsiteY26" fmla="*/ 301562 h 472249"/>
                <a:gd name="connsiteX27" fmla="*/ 202311 w 472249"/>
                <a:gd name="connsiteY27" fmla="*/ 254794 h 472249"/>
                <a:gd name="connsiteX28" fmla="*/ 195834 w 472249"/>
                <a:gd name="connsiteY28" fmla="*/ 261271 h 472249"/>
                <a:gd name="connsiteX29" fmla="*/ 250984 w 472249"/>
                <a:gd name="connsiteY29" fmla="*/ 316325 h 472249"/>
                <a:gd name="connsiteX30" fmla="*/ 344615 w 472249"/>
                <a:gd name="connsiteY30" fmla="*/ 316325 h 472249"/>
                <a:gd name="connsiteX31" fmla="*/ 358045 w 472249"/>
                <a:gd name="connsiteY31" fmla="*/ 329756 h 472249"/>
                <a:gd name="connsiteX32" fmla="*/ 358045 w 472249"/>
                <a:gd name="connsiteY32" fmla="*/ 333851 h 472249"/>
                <a:gd name="connsiteX33" fmla="*/ 333375 w 472249"/>
                <a:gd name="connsiteY33" fmla="*/ 280892 h 472249"/>
                <a:gd name="connsiteX34" fmla="*/ 254889 w 472249"/>
                <a:gd name="connsiteY34" fmla="*/ 203264 h 472249"/>
                <a:gd name="connsiteX35" fmla="*/ 332708 w 472249"/>
                <a:gd name="connsiteY35" fmla="*/ 125063 h 472249"/>
                <a:gd name="connsiteX36" fmla="*/ 410909 w 472249"/>
                <a:gd name="connsiteY36" fmla="*/ 202406 h 472249"/>
                <a:gd name="connsiteX37" fmla="*/ 333375 w 472249"/>
                <a:gd name="connsiteY37" fmla="*/ 280892 h 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2249" h="472249">
                  <a:moveTo>
                    <a:pt x="236125" y="0"/>
                  </a:moveTo>
                  <a:cubicBezTo>
                    <a:pt x="105728" y="0"/>
                    <a:pt x="0" y="105728"/>
                    <a:pt x="0" y="236125"/>
                  </a:cubicBezTo>
                  <a:cubicBezTo>
                    <a:pt x="0" y="366522"/>
                    <a:pt x="105728" y="472250"/>
                    <a:pt x="236125" y="472250"/>
                  </a:cubicBezTo>
                  <a:cubicBezTo>
                    <a:pt x="366522" y="472250"/>
                    <a:pt x="472250" y="366522"/>
                    <a:pt x="472250" y="236125"/>
                  </a:cubicBezTo>
                  <a:cubicBezTo>
                    <a:pt x="472345" y="105728"/>
                    <a:pt x="366617" y="0"/>
                    <a:pt x="236125" y="0"/>
                  </a:cubicBezTo>
                  <a:close/>
                  <a:moveTo>
                    <a:pt x="88868" y="290322"/>
                  </a:moveTo>
                  <a:lnTo>
                    <a:pt x="61341" y="290322"/>
                  </a:lnTo>
                  <a:lnTo>
                    <a:pt x="61341" y="218313"/>
                  </a:lnTo>
                  <a:lnTo>
                    <a:pt x="88773" y="218313"/>
                  </a:lnTo>
                  <a:lnTo>
                    <a:pt x="88773" y="290322"/>
                  </a:lnTo>
                  <a:close/>
                  <a:moveTo>
                    <a:pt x="358140" y="333851"/>
                  </a:moveTo>
                  <a:cubicBezTo>
                    <a:pt x="358140" y="341281"/>
                    <a:pt x="352139" y="347282"/>
                    <a:pt x="344710" y="347282"/>
                  </a:cubicBezTo>
                  <a:lnTo>
                    <a:pt x="212217" y="347282"/>
                  </a:lnTo>
                  <a:cubicBezTo>
                    <a:pt x="210312" y="347282"/>
                    <a:pt x="208502" y="346900"/>
                    <a:pt x="206883" y="346234"/>
                  </a:cubicBezTo>
                  <a:cubicBezTo>
                    <a:pt x="205169" y="345567"/>
                    <a:pt x="203549" y="344615"/>
                    <a:pt x="202216" y="343186"/>
                  </a:cubicBezTo>
                  <a:lnTo>
                    <a:pt x="131826" y="290322"/>
                  </a:lnTo>
                  <a:lnTo>
                    <a:pt x="98108" y="290322"/>
                  </a:lnTo>
                  <a:lnTo>
                    <a:pt x="98108" y="218313"/>
                  </a:lnTo>
                  <a:lnTo>
                    <a:pt x="202692" y="218313"/>
                  </a:lnTo>
                  <a:cubicBezTo>
                    <a:pt x="203359" y="218313"/>
                    <a:pt x="204026" y="218313"/>
                    <a:pt x="204597" y="218313"/>
                  </a:cubicBezTo>
                  <a:lnTo>
                    <a:pt x="206026" y="218313"/>
                  </a:lnTo>
                  <a:cubicBezTo>
                    <a:pt x="208407" y="218313"/>
                    <a:pt x="210503" y="219456"/>
                    <a:pt x="211836" y="221075"/>
                  </a:cubicBezTo>
                  <a:cubicBezTo>
                    <a:pt x="212312" y="221456"/>
                    <a:pt x="212693" y="221742"/>
                    <a:pt x="213074" y="222123"/>
                  </a:cubicBezTo>
                  <a:lnTo>
                    <a:pt x="270796" y="279845"/>
                  </a:lnTo>
                  <a:cubicBezTo>
                    <a:pt x="276035" y="285083"/>
                    <a:pt x="276035" y="293561"/>
                    <a:pt x="270796" y="298799"/>
                  </a:cubicBezTo>
                  <a:lnTo>
                    <a:pt x="268034" y="301562"/>
                  </a:lnTo>
                  <a:cubicBezTo>
                    <a:pt x="262795" y="306800"/>
                    <a:pt x="254318" y="306800"/>
                    <a:pt x="249079" y="301562"/>
                  </a:cubicBezTo>
                  <a:lnTo>
                    <a:pt x="202311" y="254794"/>
                  </a:lnTo>
                  <a:lnTo>
                    <a:pt x="195834" y="261271"/>
                  </a:lnTo>
                  <a:lnTo>
                    <a:pt x="250984" y="316325"/>
                  </a:lnTo>
                  <a:lnTo>
                    <a:pt x="344615" y="316325"/>
                  </a:lnTo>
                  <a:cubicBezTo>
                    <a:pt x="352044" y="316325"/>
                    <a:pt x="358045" y="322326"/>
                    <a:pt x="358045" y="329756"/>
                  </a:cubicBezTo>
                  <a:lnTo>
                    <a:pt x="358045" y="333851"/>
                  </a:lnTo>
                  <a:close/>
                  <a:moveTo>
                    <a:pt x="333375" y="280892"/>
                  </a:moveTo>
                  <a:cubicBezTo>
                    <a:pt x="290227" y="281083"/>
                    <a:pt x="255080" y="246317"/>
                    <a:pt x="254889" y="203264"/>
                  </a:cubicBezTo>
                  <a:cubicBezTo>
                    <a:pt x="254699" y="160306"/>
                    <a:pt x="289655" y="125159"/>
                    <a:pt x="332708" y="125063"/>
                  </a:cubicBezTo>
                  <a:cubicBezTo>
                    <a:pt x="375571" y="124873"/>
                    <a:pt x="410718" y="159734"/>
                    <a:pt x="410909" y="202406"/>
                  </a:cubicBezTo>
                  <a:cubicBezTo>
                    <a:pt x="411194" y="245555"/>
                    <a:pt x="376428" y="280702"/>
                    <a:pt x="333375" y="2808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grpSp>
        <p:nvGrpSpPr>
          <p:cNvPr id="34" name="Gráfico 368">
            <a:extLst>
              <a:ext uri="{FF2B5EF4-FFF2-40B4-BE49-F238E27FC236}">
                <a16:creationId xmlns:a16="http://schemas.microsoft.com/office/drawing/2014/main" id="{6C49A829-C32B-4CBC-9B53-552858CEF1E5}"/>
              </a:ext>
            </a:extLst>
          </p:cNvPr>
          <p:cNvGrpSpPr/>
          <p:nvPr/>
        </p:nvGrpSpPr>
        <p:grpSpPr>
          <a:xfrm>
            <a:off x="7655135" y="1475329"/>
            <a:ext cx="474725" cy="474725"/>
            <a:chOff x="6231928" y="5338077"/>
            <a:chExt cx="474725" cy="474725"/>
          </a:xfrm>
          <a:solidFill>
            <a:schemeClr val="accent4"/>
          </a:solidFill>
        </p:grpSpPr>
        <p:sp>
          <p:nvSpPr>
            <p:cNvPr id="35" name="Forma Livre: Forma 376">
              <a:extLst>
                <a:ext uri="{FF2B5EF4-FFF2-40B4-BE49-F238E27FC236}">
                  <a16:creationId xmlns:a16="http://schemas.microsoft.com/office/drawing/2014/main" id="{412A54C0-8356-4A4C-B1FF-868F1972D993}"/>
                </a:ext>
              </a:extLst>
            </p:cNvPr>
            <p:cNvSpPr/>
            <p:nvPr/>
          </p:nvSpPr>
          <p:spPr>
            <a:xfrm>
              <a:off x="6307080" y="5502574"/>
              <a:ext cx="213550" cy="213550"/>
            </a:xfrm>
            <a:custGeom>
              <a:avLst/>
              <a:gdLst>
                <a:gd name="connsiteX0" fmla="*/ 106775 w 213550"/>
                <a:gd name="connsiteY0" fmla="*/ 0 h 213550"/>
                <a:gd name="connsiteX1" fmla="*/ 0 w 213550"/>
                <a:gd name="connsiteY1" fmla="*/ 106775 h 213550"/>
                <a:gd name="connsiteX2" fmla="*/ 106775 w 213550"/>
                <a:gd name="connsiteY2" fmla="*/ 213550 h 213550"/>
                <a:gd name="connsiteX3" fmla="*/ 213550 w 213550"/>
                <a:gd name="connsiteY3" fmla="*/ 106775 h 213550"/>
                <a:gd name="connsiteX4" fmla="*/ 106775 w 213550"/>
                <a:gd name="connsiteY4" fmla="*/ 0 h 213550"/>
                <a:gd name="connsiteX5" fmla="*/ 112681 w 213550"/>
                <a:gd name="connsiteY5" fmla="*/ 167926 h 213550"/>
                <a:gd name="connsiteX6" fmla="*/ 112681 w 213550"/>
                <a:gd name="connsiteY6" fmla="*/ 188119 h 213550"/>
                <a:gd name="connsiteX7" fmla="*/ 93250 w 213550"/>
                <a:gd name="connsiteY7" fmla="*/ 188119 h 213550"/>
                <a:gd name="connsiteX8" fmla="*/ 93250 w 213550"/>
                <a:gd name="connsiteY8" fmla="*/ 169259 h 213550"/>
                <a:gd name="connsiteX9" fmla="*/ 59531 w 213550"/>
                <a:gd name="connsiteY9" fmla="*/ 160782 h 213550"/>
                <a:gd name="connsiteX10" fmla="*/ 65437 w 213550"/>
                <a:gd name="connsiteY10" fmla="*/ 137636 h 213550"/>
                <a:gd name="connsiteX11" fmla="*/ 98298 w 213550"/>
                <a:gd name="connsiteY11" fmla="*/ 146399 h 213550"/>
                <a:gd name="connsiteX12" fmla="*/ 117348 w 213550"/>
                <a:gd name="connsiteY12" fmla="*/ 134112 h 213550"/>
                <a:gd name="connsiteX13" fmla="*/ 96393 w 213550"/>
                <a:gd name="connsiteY13" fmla="*/ 116872 h 213550"/>
                <a:gd name="connsiteX14" fmla="*/ 60769 w 213550"/>
                <a:gd name="connsiteY14" fmla="*/ 80581 h 213550"/>
                <a:gd name="connsiteX15" fmla="*/ 94298 w 213550"/>
                <a:gd name="connsiteY15" fmla="*/ 45339 h 213550"/>
                <a:gd name="connsiteX16" fmla="*/ 94298 w 213550"/>
                <a:gd name="connsiteY16" fmla="*/ 26480 h 213550"/>
                <a:gd name="connsiteX17" fmla="*/ 113729 w 213550"/>
                <a:gd name="connsiteY17" fmla="*/ 26480 h 213550"/>
                <a:gd name="connsiteX18" fmla="*/ 113729 w 213550"/>
                <a:gd name="connsiteY18" fmla="*/ 43910 h 213550"/>
                <a:gd name="connsiteX19" fmla="*/ 142494 w 213550"/>
                <a:gd name="connsiteY19" fmla="*/ 50482 h 213550"/>
                <a:gd name="connsiteX20" fmla="*/ 136779 w 213550"/>
                <a:gd name="connsiteY20" fmla="*/ 72866 h 213550"/>
                <a:gd name="connsiteX21" fmla="*/ 108299 w 213550"/>
                <a:gd name="connsiteY21" fmla="*/ 66104 h 213550"/>
                <a:gd name="connsiteX22" fmla="*/ 91250 w 213550"/>
                <a:gd name="connsiteY22" fmla="*/ 77153 h 213550"/>
                <a:gd name="connsiteX23" fmla="*/ 115062 w 213550"/>
                <a:gd name="connsiteY23" fmla="*/ 94202 h 213550"/>
                <a:gd name="connsiteX24" fmla="*/ 148114 w 213550"/>
                <a:gd name="connsiteY24" fmla="*/ 131255 h 213550"/>
                <a:gd name="connsiteX25" fmla="*/ 112681 w 213550"/>
                <a:gd name="connsiteY25" fmla="*/ 167926 h 21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3550" h="213550">
                  <a:moveTo>
                    <a:pt x="106775" y="0"/>
                  </a:moveTo>
                  <a:cubicBezTo>
                    <a:pt x="47911" y="0"/>
                    <a:pt x="0" y="47911"/>
                    <a:pt x="0" y="106775"/>
                  </a:cubicBezTo>
                  <a:cubicBezTo>
                    <a:pt x="0" y="165640"/>
                    <a:pt x="47911" y="213550"/>
                    <a:pt x="106775" y="213550"/>
                  </a:cubicBezTo>
                  <a:cubicBezTo>
                    <a:pt x="165640" y="213550"/>
                    <a:pt x="213550" y="165640"/>
                    <a:pt x="213550" y="106775"/>
                  </a:cubicBezTo>
                  <a:cubicBezTo>
                    <a:pt x="213455" y="47816"/>
                    <a:pt x="165640" y="0"/>
                    <a:pt x="106775" y="0"/>
                  </a:cubicBezTo>
                  <a:close/>
                  <a:moveTo>
                    <a:pt x="112681" y="167926"/>
                  </a:moveTo>
                  <a:lnTo>
                    <a:pt x="112681" y="188119"/>
                  </a:lnTo>
                  <a:lnTo>
                    <a:pt x="93250" y="188119"/>
                  </a:lnTo>
                  <a:lnTo>
                    <a:pt x="93250" y="169259"/>
                  </a:lnTo>
                  <a:cubicBezTo>
                    <a:pt x="80010" y="168688"/>
                    <a:pt x="67056" y="165068"/>
                    <a:pt x="59531" y="160782"/>
                  </a:cubicBezTo>
                  <a:lnTo>
                    <a:pt x="65437" y="137636"/>
                  </a:lnTo>
                  <a:cubicBezTo>
                    <a:pt x="73723" y="142208"/>
                    <a:pt x="85439" y="146399"/>
                    <a:pt x="98298" y="146399"/>
                  </a:cubicBezTo>
                  <a:cubicBezTo>
                    <a:pt x="109633" y="146399"/>
                    <a:pt x="117348" y="142018"/>
                    <a:pt x="117348" y="134112"/>
                  </a:cubicBezTo>
                  <a:cubicBezTo>
                    <a:pt x="117348" y="126587"/>
                    <a:pt x="110966" y="121825"/>
                    <a:pt x="96393" y="116872"/>
                  </a:cubicBezTo>
                  <a:cubicBezTo>
                    <a:pt x="75152" y="109728"/>
                    <a:pt x="60769" y="99822"/>
                    <a:pt x="60769" y="80581"/>
                  </a:cubicBezTo>
                  <a:cubicBezTo>
                    <a:pt x="60769" y="63151"/>
                    <a:pt x="73057" y="49435"/>
                    <a:pt x="94298" y="45339"/>
                  </a:cubicBezTo>
                  <a:lnTo>
                    <a:pt x="94298" y="26480"/>
                  </a:lnTo>
                  <a:lnTo>
                    <a:pt x="113729" y="26480"/>
                  </a:lnTo>
                  <a:lnTo>
                    <a:pt x="113729" y="43910"/>
                  </a:lnTo>
                  <a:cubicBezTo>
                    <a:pt x="126968" y="44482"/>
                    <a:pt x="135922" y="47244"/>
                    <a:pt x="142494" y="50482"/>
                  </a:cubicBezTo>
                  <a:lnTo>
                    <a:pt x="136779" y="72866"/>
                  </a:lnTo>
                  <a:cubicBezTo>
                    <a:pt x="131635" y="70676"/>
                    <a:pt x="122492" y="66104"/>
                    <a:pt x="108299" y="66104"/>
                  </a:cubicBezTo>
                  <a:cubicBezTo>
                    <a:pt x="95440" y="66104"/>
                    <a:pt x="91250" y="71628"/>
                    <a:pt x="91250" y="77153"/>
                  </a:cubicBezTo>
                  <a:cubicBezTo>
                    <a:pt x="91250" y="83725"/>
                    <a:pt x="98203" y="87820"/>
                    <a:pt x="115062" y="94202"/>
                  </a:cubicBezTo>
                  <a:cubicBezTo>
                    <a:pt x="138589" y="102489"/>
                    <a:pt x="148114" y="113443"/>
                    <a:pt x="148114" y="131255"/>
                  </a:cubicBezTo>
                  <a:cubicBezTo>
                    <a:pt x="147923" y="148876"/>
                    <a:pt x="135446" y="163925"/>
                    <a:pt x="112681" y="16792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36" name="Forma Livre: Forma 377">
              <a:extLst>
                <a:ext uri="{FF2B5EF4-FFF2-40B4-BE49-F238E27FC236}">
                  <a16:creationId xmlns:a16="http://schemas.microsoft.com/office/drawing/2014/main" id="{A788090F-2756-41B9-96DE-870374C2DEBD}"/>
                </a:ext>
              </a:extLst>
            </p:cNvPr>
            <p:cNvSpPr/>
            <p:nvPr/>
          </p:nvSpPr>
          <p:spPr>
            <a:xfrm>
              <a:off x="6231928" y="5338077"/>
              <a:ext cx="474725" cy="474725"/>
            </a:xfrm>
            <a:custGeom>
              <a:avLst/>
              <a:gdLst>
                <a:gd name="connsiteX0" fmla="*/ 424625 w 474725"/>
                <a:gd name="connsiteY0" fmla="*/ 91440 h 474725"/>
                <a:gd name="connsiteX1" fmla="*/ 424625 w 474725"/>
                <a:gd name="connsiteY1" fmla="*/ 94488 h 474725"/>
                <a:gd name="connsiteX2" fmla="*/ 309563 w 474725"/>
                <a:gd name="connsiteY2" fmla="*/ 114395 h 474725"/>
                <a:gd name="connsiteX3" fmla="*/ 194500 w 474725"/>
                <a:gd name="connsiteY3" fmla="*/ 94488 h 474725"/>
                <a:gd name="connsiteX4" fmla="*/ 194500 w 474725"/>
                <a:gd name="connsiteY4" fmla="*/ 91440 h 474725"/>
                <a:gd name="connsiteX5" fmla="*/ 309563 w 474725"/>
                <a:gd name="connsiteY5" fmla="*/ 71533 h 474725"/>
                <a:gd name="connsiteX6" fmla="*/ 420338 w 474725"/>
                <a:gd name="connsiteY6" fmla="*/ 86201 h 474725"/>
                <a:gd name="connsiteX7" fmla="*/ 237363 w 474725"/>
                <a:gd name="connsiteY7" fmla="*/ 0 h 474725"/>
                <a:gd name="connsiteX8" fmla="*/ 0 w 474725"/>
                <a:gd name="connsiteY8" fmla="*/ 237363 h 474725"/>
                <a:gd name="connsiteX9" fmla="*/ 237363 w 474725"/>
                <a:gd name="connsiteY9" fmla="*/ 474726 h 474725"/>
                <a:gd name="connsiteX10" fmla="*/ 474726 w 474725"/>
                <a:gd name="connsiteY10" fmla="*/ 237363 h 474725"/>
                <a:gd name="connsiteX11" fmla="*/ 424625 w 474725"/>
                <a:gd name="connsiteY11" fmla="*/ 91440 h 474725"/>
                <a:gd name="connsiteX12" fmla="*/ 424625 w 474725"/>
                <a:gd name="connsiteY12" fmla="*/ 158591 h 474725"/>
                <a:gd name="connsiteX13" fmla="*/ 309563 w 474725"/>
                <a:gd name="connsiteY13" fmla="*/ 178499 h 474725"/>
                <a:gd name="connsiteX14" fmla="*/ 274510 w 474725"/>
                <a:gd name="connsiteY14" fmla="*/ 177546 h 474725"/>
                <a:gd name="connsiteX15" fmla="*/ 293465 w 474725"/>
                <a:gd name="connsiteY15" fmla="*/ 201359 h 474725"/>
                <a:gd name="connsiteX16" fmla="*/ 309563 w 474725"/>
                <a:gd name="connsiteY16" fmla="*/ 201549 h 474725"/>
                <a:gd name="connsiteX17" fmla="*/ 424625 w 474725"/>
                <a:gd name="connsiteY17" fmla="*/ 181642 h 474725"/>
                <a:gd name="connsiteX18" fmla="*/ 424625 w 474725"/>
                <a:gd name="connsiteY18" fmla="*/ 220694 h 474725"/>
                <a:gd name="connsiteX19" fmla="*/ 310039 w 474725"/>
                <a:gd name="connsiteY19" fmla="*/ 240602 h 474725"/>
                <a:gd name="connsiteX20" fmla="*/ 313372 w 474725"/>
                <a:gd name="connsiteY20" fmla="*/ 263652 h 474725"/>
                <a:gd name="connsiteX21" fmla="*/ 424625 w 474725"/>
                <a:gd name="connsiteY21" fmla="*/ 243745 h 474725"/>
                <a:gd name="connsiteX22" fmla="*/ 424625 w 474725"/>
                <a:gd name="connsiteY22" fmla="*/ 282797 h 474725"/>
                <a:gd name="connsiteX23" fmla="*/ 309753 w 474725"/>
                <a:gd name="connsiteY23" fmla="*/ 302704 h 474725"/>
                <a:gd name="connsiteX24" fmla="*/ 301847 w 474725"/>
                <a:gd name="connsiteY24" fmla="*/ 325565 h 474725"/>
                <a:gd name="connsiteX25" fmla="*/ 309658 w 474725"/>
                <a:gd name="connsiteY25" fmla="*/ 325660 h 474725"/>
                <a:gd name="connsiteX26" fmla="*/ 424720 w 474725"/>
                <a:gd name="connsiteY26" fmla="*/ 305753 h 474725"/>
                <a:gd name="connsiteX27" fmla="*/ 424720 w 474725"/>
                <a:gd name="connsiteY27" fmla="*/ 344805 h 474725"/>
                <a:gd name="connsiteX28" fmla="*/ 309658 w 474725"/>
                <a:gd name="connsiteY28" fmla="*/ 364712 h 474725"/>
                <a:gd name="connsiteX29" fmla="*/ 275558 w 474725"/>
                <a:gd name="connsiteY29" fmla="*/ 363760 h 474725"/>
                <a:gd name="connsiteX30" fmla="*/ 182023 w 474725"/>
                <a:gd name="connsiteY30" fmla="*/ 402812 h 474725"/>
                <a:gd name="connsiteX31" fmla="*/ 50197 w 474725"/>
                <a:gd name="connsiteY31" fmla="*/ 270986 h 474725"/>
                <a:gd name="connsiteX32" fmla="*/ 182023 w 474725"/>
                <a:gd name="connsiteY32" fmla="*/ 139160 h 474725"/>
                <a:gd name="connsiteX33" fmla="*/ 194691 w 474725"/>
                <a:gd name="connsiteY33" fmla="*/ 139827 h 474725"/>
                <a:gd name="connsiteX34" fmla="*/ 194691 w 474725"/>
                <a:gd name="connsiteY34" fmla="*/ 119253 h 474725"/>
                <a:gd name="connsiteX35" fmla="*/ 309753 w 474725"/>
                <a:gd name="connsiteY35" fmla="*/ 139160 h 474725"/>
                <a:gd name="connsiteX36" fmla="*/ 424815 w 474725"/>
                <a:gd name="connsiteY36" fmla="*/ 119253 h 474725"/>
                <a:gd name="connsiteX37" fmla="*/ 424815 w 474725"/>
                <a:gd name="connsiteY37" fmla="*/ 158591 h 4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725" h="474725">
                  <a:moveTo>
                    <a:pt x="424625" y="91440"/>
                  </a:moveTo>
                  <a:lnTo>
                    <a:pt x="424625" y="94488"/>
                  </a:lnTo>
                  <a:cubicBezTo>
                    <a:pt x="424625" y="105537"/>
                    <a:pt x="373094" y="114395"/>
                    <a:pt x="309563" y="114395"/>
                  </a:cubicBezTo>
                  <a:cubicBezTo>
                    <a:pt x="246031" y="114395"/>
                    <a:pt x="194500" y="105442"/>
                    <a:pt x="194500" y="94488"/>
                  </a:cubicBezTo>
                  <a:lnTo>
                    <a:pt x="194500" y="91440"/>
                  </a:lnTo>
                  <a:cubicBezTo>
                    <a:pt x="194500" y="80391"/>
                    <a:pt x="246031" y="71533"/>
                    <a:pt x="309563" y="71533"/>
                  </a:cubicBezTo>
                  <a:cubicBezTo>
                    <a:pt x="362521" y="71533"/>
                    <a:pt x="406908" y="77724"/>
                    <a:pt x="420338" y="86201"/>
                  </a:cubicBezTo>
                  <a:cubicBezTo>
                    <a:pt x="376809" y="33528"/>
                    <a:pt x="310991" y="0"/>
                    <a:pt x="237363" y="0"/>
                  </a:cubicBezTo>
                  <a:cubicBezTo>
                    <a:pt x="106299" y="0"/>
                    <a:pt x="0" y="106299"/>
                    <a:pt x="0" y="237363"/>
                  </a:cubicBezTo>
                  <a:cubicBezTo>
                    <a:pt x="0" y="368427"/>
                    <a:pt x="106299" y="474726"/>
                    <a:pt x="237363" y="474726"/>
                  </a:cubicBezTo>
                  <a:cubicBezTo>
                    <a:pt x="368427" y="474726"/>
                    <a:pt x="474726" y="368427"/>
                    <a:pt x="474726" y="237363"/>
                  </a:cubicBezTo>
                  <a:cubicBezTo>
                    <a:pt x="474726" y="182213"/>
                    <a:pt x="455962" y="131636"/>
                    <a:pt x="424625" y="91440"/>
                  </a:cubicBezTo>
                  <a:close/>
                  <a:moveTo>
                    <a:pt x="424625" y="158591"/>
                  </a:moveTo>
                  <a:cubicBezTo>
                    <a:pt x="424625" y="169640"/>
                    <a:pt x="373094" y="178499"/>
                    <a:pt x="309563" y="178499"/>
                  </a:cubicBezTo>
                  <a:cubicBezTo>
                    <a:pt x="297275" y="178499"/>
                    <a:pt x="285559" y="178118"/>
                    <a:pt x="274510" y="177546"/>
                  </a:cubicBezTo>
                  <a:cubicBezTo>
                    <a:pt x="281750" y="184690"/>
                    <a:pt x="288036" y="192691"/>
                    <a:pt x="293465" y="201359"/>
                  </a:cubicBezTo>
                  <a:cubicBezTo>
                    <a:pt x="298704" y="201454"/>
                    <a:pt x="304133" y="201549"/>
                    <a:pt x="309563" y="201549"/>
                  </a:cubicBezTo>
                  <a:cubicBezTo>
                    <a:pt x="373094" y="201549"/>
                    <a:pt x="424625" y="192596"/>
                    <a:pt x="424625" y="181642"/>
                  </a:cubicBezTo>
                  <a:lnTo>
                    <a:pt x="424625" y="220694"/>
                  </a:lnTo>
                  <a:cubicBezTo>
                    <a:pt x="424625" y="231648"/>
                    <a:pt x="373380" y="240602"/>
                    <a:pt x="310039" y="240602"/>
                  </a:cubicBezTo>
                  <a:cubicBezTo>
                    <a:pt x="311849" y="248031"/>
                    <a:pt x="312896" y="255746"/>
                    <a:pt x="313372" y="263652"/>
                  </a:cubicBezTo>
                  <a:cubicBezTo>
                    <a:pt x="375190" y="263271"/>
                    <a:pt x="424625" y="254508"/>
                    <a:pt x="424625" y="243745"/>
                  </a:cubicBezTo>
                  <a:lnTo>
                    <a:pt x="424625" y="282797"/>
                  </a:lnTo>
                  <a:cubicBezTo>
                    <a:pt x="424625" y="293846"/>
                    <a:pt x="373189" y="302704"/>
                    <a:pt x="309753" y="302704"/>
                  </a:cubicBezTo>
                  <a:cubicBezTo>
                    <a:pt x="307753" y="310610"/>
                    <a:pt x="305181" y="318326"/>
                    <a:pt x="301847" y="325565"/>
                  </a:cubicBezTo>
                  <a:cubicBezTo>
                    <a:pt x="304514" y="325565"/>
                    <a:pt x="306991" y="325660"/>
                    <a:pt x="309658" y="325660"/>
                  </a:cubicBezTo>
                  <a:cubicBezTo>
                    <a:pt x="373189" y="325660"/>
                    <a:pt x="424720" y="316706"/>
                    <a:pt x="424720" y="305753"/>
                  </a:cubicBezTo>
                  <a:lnTo>
                    <a:pt x="424720" y="344805"/>
                  </a:lnTo>
                  <a:cubicBezTo>
                    <a:pt x="424720" y="355854"/>
                    <a:pt x="373189" y="364712"/>
                    <a:pt x="309658" y="364712"/>
                  </a:cubicBezTo>
                  <a:cubicBezTo>
                    <a:pt x="297751" y="364712"/>
                    <a:pt x="286321" y="364331"/>
                    <a:pt x="275558" y="363760"/>
                  </a:cubicBezTo>
                  <a:cubicBezTo>
                    <a:pt x="251650" y="387858"/>
                    <a:pt x="218599" y="402812"/>
                    <a:pt x="182023" y="402812"/>
                  </a:cubicBezTo>
                  <a:cubicBezTo>
                    <a:pt x="109347" y="402812"/>
                    <a:pt x="50197" y="343662"/>
                    <a:pt x="50197" y="270986"/>
                  </a:cubicBezTo>
                  <a:cubicBezTo>
                    <a:pt x="50197" y="198311"/>
                    <a:pt x="109347" y="139160"/>
                    <a:pt x="182023" y="139160"/>
                  </a:cubicBezTo>
                  <a:cubicBezTo>
                    <a:pt x="186309" y="139160"/>
                    <a:pt x="190500" y="139446"/>
                    <a:pt x="194691" y="139827"/>
                  </a:cubicBezTo>
                  <a:lnTo>
                    <a:pt x="194691" y="119253"/>
                  </a:lnTo>
                  <a:cubicBezTo>
                    <a:pt x="194691" y="130302"/>
                    <a:pt x="246221" y="139160"/>
                    <a:pt x="309753" y="139160"/>
                  </a:cubicBezTo>
                  <a:cubicBezTo>
                    <a:pt x="373285" y="139160"/>
                    <a:pt x="424815" y="130207"/>
                    <a:pt x="424815" y="119253"/>
                  </a:cubicBezTo>
                  <a:lnTo>
                    <a:pt x="424815" y="15859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sp>
        <p:nvSpPr>
          <p:cNvPr id="22" name="Forma Livre: Forma 60">
            <a:extLst>
              <a:ext uri="{FF2B5EF4-FFF2-40B4-BE49-F238E27FC236}">
                <a16:creationId xmlns:a16="http://schemas.microsoft.com/office/drawing/2014/main" id="{E0DA820C-2DA8-0441-9F30-ADBBA78157FA}"/>
              </a:ext>
            </a:extLst>
          </p:cNvPr>
          <p:cNvSpPr/>
          <p:nvPr/>
        </p:nvSpPr>
        <p:spPr>
          <a:xfrm>
            <a:off x="7738955" y="3744946"/>
            <a:ext cx="468000" cy="468000"/>
          </a:xfrm>
          <a:custGeom>
            <a:avLst/>
            <a:gdLst>
              <a:gd name="connsiteX0" fmla="*/ 420053 w 474726"/>
              <a:gd name="connsiteY0" fmla="*/ 85916 h 474725"/>
              <a:gd name="connsiteX1" fmla="*/ 416147 w 474726"/>
              <a:gd name="connsiteY1" fmla="*/ 116777 h 474725"/>
              <a:gd name="connsiteX2" fmla="*/ 411385 w 474726"/>
              <a:gd name="connsiteY2" fmla="*/ 154305 h 474725"/>
              <a:gd name="connsiteX3" fmla="*/ 391287 w 474726"/>
              <a:gd name="connsiteY3" fmla="*/ 139065 h 474725"/>
              <a:gd name="connsiteX4" fmla="*/ 289084 w 474726"/>
              <a:gd name="connsiteY4" fmla="*/ 285083 h 474725"/>
              <a:gd name="connsiteX5" fmla="*/ 248888 w 474726"/>
              <a:gd name="connsiteY5" fmla="*/ 257175 h 474725"/>
              <a:gd name="connsiteX6" fmla="*/ 191453 w 474726"/>
              <a:gd name="connsiteY6" fmla="*/ 304610 h 474725"/>
              <a:gd name="connsiteX7" fmla="*/ 125254 w 474726"/>
              <a:gd name="connsiteY7" fmla="*/ 215646 h 474725"/>
              <a:gd name="connsiteX8" fmla="*/ 71914 w 474726"/>
              <a:gd name="connsiteY8" fmla="*/ 271177 h 474725"/>
              <a:gd name="connsiteX9" fmla="*/ 53816 w 474726"/>
              <a:gd name="connsiteY9" fmla="*/ 253841 h 474725"/>
              <a:gd name="connsiteX10" fmla="*/ 127730 w 474726"/>
              <a:gd name="connsiteY10" fmla="*/ 176879 h 474725"/>
              <a:gd name="connsiteX11" fmla="*/ 195834 w 474726"/>
              <a:gd name="connsiteY11" fmla="*/ 268415 h 474725"/>
              <a:gd name="connsiteX12" fmla="*/ 247555 w 474726"/>
              <a:gd name="connsiteY12" fmla="*/ 225647 h 474725"/>
              <a:gd name="connsiteX13" fmla="*/ 282893 w 474726"/>
              <a:gd name="connsiteY13" fmla="*/ 250127 h 474725"/>
              <a:gd name="connsiteX14" fmla="*/ 371285 w 474726"/>
              <a:gd name="connsiteY14" fmla="*/ 123825 h 474725"/>
              <a:gd name="connsiteX15" fmla="*/ 351092 w 474726"/>
              <a:gd name="connsiteY15" fmla="*/ 108490 h 474725"/>
              <a:gd name="connsiteX16" fmla="*/ 386048 w 474726"/>
              <a:gd name="connsiteY16" fmla="*/ 93821 h 474725"/>
              <a:gd name="connsiteX17" fmla="*/ 416147 w 474726"/>
              <a:gd name="connsiteY17" fmla="*/ 81153 h 474725"/>
              <a:gd name="connsiteX18" fmla="*/ 237363 w 474726"/>
              <a:gd name="connsiteY18" fmla="*/ 0 h 474725"/>
              <a:gd name="connsiteX19" fmla="*/ 0 w 474726"/>
              <a:gd name="connsiteY19" fmla="*/ 237363 h 474725"/>
              <a:gd name="connsiteX20" fmla="*/ 237363 w 474726"/>
              <a:gd name="connsiteY20" fmla="*/ 474726 h 474725"/>
              <a:gd name="connsiteX21" fmla="*/ 474726 w 474726"/>
              <a:gd name="connsiteY21" fmla="*/ 237363 h 474725"/>
              <a:gd name="connsiteX22" fmla="*/ 420053 w 474726"/>
              <a:gd name="connsiteY22" fmla="*/ 85916 h 474725"/>
              <a:gd name="connsiteX23" fmla="*/ 76772 w 474726"/>
              <a:gd name="connsiteY23" fmla="*/ 179261 h 474725"/>
              <a:gd name="connsiteX24" fmla="*/ 78296 w 474726"/>
              <a:gd name="connsiteY24" fmla="*/ 174974 h 474725"/>
              <a:gd name="connsiteX25" fmla="*/ 83439 w 474726"/>
              <a:gd name="connsiteY25" fmla="*/ 164973 h 474725"/>
              <a:gd name="connsiteX26" fmla="*/ 88487 w 474726"/>
              <a:gd name="connsiteY26" fmla="*/ 162401 h 474725"/>
              <a:gd name="connsiteX27" fmla="*/ 99822 w 474726"/>
              <a:gd name="connsiteY27" fmla="*/ 156496 h 474725"/>
              <a:gd name="connsiteX28" fmla="*/ 102394 w 474726"/>
              <a:gd name="connsiteY28" fmla="*/ 155162 h 474725"/>
              <a:gd name="connsiteX29" fmla="*/ 103061 w 474726"/>
              <a:gd name="connsiteY29" fmla="*/ 150686 h 474725"/>
              <a:gd name="connsiteX30" fmla="*/ 103823 w 474726"/>
              <a:gd name="connsiteY30" fmla="*/ 145352 h 474725"/>
              <a:gd name="connsiteX31" fmla="*/ 105442 w 474726"/>
              <a:gd name="connsiteY31" fmla="*/ 134207 h 474725"/>
              <a:gd name="connsiteX32" fmla="*/ 104299 w 474726"/>
              <a:gd name="connsiteY32" fmla="*/ 125921 h 474725"/>
              <a:gd name="connsiteX33" fmla="*/ 102584 w 474726"/>
              <a:gd name="connsiteY33" fmla="*/ 119920 h 474725"/>
              <a:gd name="connsiteX34" fmla="*/ 104299 w 474726"/>
              <a:gd name="connsiteY34" fmla="*/ 112586 h 474725"/>
              <a:gd name="connsiteX35" fmla="*/ 108680 w 474726"/>
              <a:gd name="connsiteY35" fmla="*/ 110395 h 474725"/>
              <a:gd name="connsiteX36" fmla="*/ 116967 w 474726"/>
              <a:gd name="connsiteY36" fmla="*/ 108966 h 474725"/>
              <a:gd name="connsiteX37" fmla="*/ 121920 w 474726"/>
              <a:gd name="connsiteY37" fmla="*/ 108776 h 474725"/>
              <a:gd name="connsiteX38" fmla="*/ 126873 w 474726"/>
              <a:gd name="connsiteY38" fmla="*/ 113729 h 474725"/>
              <a:gd name="connsiteX39" fmla="*/ 131255 w 474726"/>
              <a:gd name="connsiteY39" fmla="*/ 117443 h 474725"/>
              <a:gd name="connsiteX40" fmla="*/ 135446 w 474726"/>
              <a:gd name="connsiteY40" fmla="*/ 115253 h 474725"/>
              <a:gd name="connsiteX41" fmla="*/ 147066 w 474726"/>
              <a:gd name="connsiteY41" fmla="*/ 109252 h 474725"/>
              <a:gd name="connsiteX42" fmla="*/ 149638 w 474726"/>
              <a:gd name="connsiteY42" fmla="*/ 107252 h 474725"/>
              <a:gd name="connsiteX43" fmla="*/ 147638 w 474726"/>
              <a:gd name="connsiteY43" fmla="*/ 102775 h 474725"/>
              <a:gd name="connsiteX44" fmla="*/ 143637 w 474726"/>
              <a:gd name="connsiteY44" fmla="*/ 93726 h 474725"/>
              <a:gd name="connsiteX45" fmla="*/ 142780 w 474726"/>
              <a:gd name="connsiteY45" fmla="*/ 90583 h 474725"/>
              <a:gd name="connsiteX46" fmla="*/ 149638 w 474726"/>
              <a:gd name="connsiteY46" fmla="*/ 90678 h 474725"/>
              <a:gd name="connsiteX47" fmla="*/ 162020 w 474726"/>
              <a:gd name="connsiteY47" fmla="*/ 90488 h 474725"/>
              <a:gd name="connsiteX48" fmla="*/ 173736 w 474726"/>
              <a:gd name="connsiteY48" fmla="*/ 85249 h 474725"/>
              <a:gd name="connsiteX49" fmla="*/ 181928 w 474726"/>
              <a:gd name="connsiteY49" fmla="*/ 90011 h 474725"/>
              <a:gd name="connsiteX50" fmla="*/ 178880 w 474726"/>
              <a:gd name="connsiteY50" fmla="*/ 96965 h 474725"/>
              <a:gd name="connsiteX51" fmla="*/ 176308 w 474726"/>
              <a:gd name="connsiteY51" fmla="*/ 102108 h 474725"/>
              <a:gd name="connsiteX52" fmla="*/ 180023 w 474726"/>
              <a:gd name="connsiteY52" fmla="*/ 105537 h 474725"/>
              <a:gd name="connsiteX53" fmla="*/ 184690 w 474726"/>
              <a:gd name="connsiteY53" fmla="*/ 109538 h 474725"/>
              <a:gd name="connsiteX54" fmla="*/ 188976 w 474726"/>
              <a:gd name="connsiteY54" fmla="*/ 111443 h 474725"/>
              <a:gd name="connsiteX55" fmla="*/ 195739 w 474726"/>
              <a:gd name="connsiteY55" fmla="*/ 109442 h 474725"/>
              <a:gd name="connsiteX56" fmla="*/ 210884 w 474726"/>
              <a:gd name="connsiteY56" fmla="*/ 104870 h 474725"/>
              <a:gd name="connsiteX57" fmla="*/ 217170 w 474726"/>
              <a:gd name="connsiteY57" fmla="*/ 102965 h 474725"/>
              <a:gd name="connsiteX58" fmla="*/ 223456 w 474726"/>
              <a:gd name="connsiteY58" fmla="*/ 103156 h 474725"/>
              <a:gd name="connsiteX59" fmla="*/ 231648 w 474726"/>
              <a:gd name="connsiteY59" fmla="*/ 104299 h 474725"/>
              <a:gd name="connsiteX60" fmla="*/ 234029 w 474726"/>
              <a:gd name="connsiteY60" fmla="*/ 104585 h 474725"/>
              <a:gd name="connsiteX61" fmla="*/ 236220 w 474726"/>
              <a:gd name="connsiteY61" fmla="*/ 102870 h 474725"/>
              <a:gd name="connsiteX62" fmla="*/ 238411 w 474726"/>
              <a:gd name="connsiteY62" fmla="*/ 98965 h 474725"/>
              <a:gd name="connsiteX63" fmla="*/ 240316 w 474726"/>
              <a:gd name="connsiteY63" fmla="*/ 96012 h 474725"/>
              <a:gd name="connsiteX64" fmla="*/ 242602 w 474726"/>
              <a:gd name="connsiteY64" fmla="*/ 93631 h 474725"/>
              <a:gd name="connsiteX65" fmla="*/ 244221 w 474726"/>
              <a:gd name="connsiteY65" fmla="*/ 92393 h 474725"/>
              <a:gd name="connsiteX66" fmla="*/ 245650 w 474726"/>
              <a:gd name="connsiteY66" fmla="*/ 93250 h 474725"/>
              <a:gd name="connsiteX67" fmla="*/ 247555 w 474726"/>
              <a:gd name="connsiteY67" fmla="*/ 96107 h 474725"/>
              <a:gd name="connsiteX68" fmla="*/ 250412 w 474726"/>
              <a:gd name="connsiteY68" fmla="*/ 101346 h 474725"/>
              <a:gd name="connsiteX69" fmla="*/ 255746 w 474726"/>
              <a:gd name="connsiteY69" fmla="*/ 112014 h 474725"/>
              <a:gd name="connsiteX70" fmla="*/ 259175 w 474726"/>
              <a:gd name="connsiteY70" fmla="*/ 117729 h 474725"/>
              <a:gd name="connsiteX71" fmla="*/ 276320 w 474726"/>
              <a:gd name="connsiteY71" fmla="*/ 129921 h 474725"/>
              <a:gd name="connsiteX72" fmla="*/ 276320 w 474726"/>
              <a:gd name="connsiteY72" fmla="*/ 129921 h 474725"/>
              <a:gd name="connsiteX73" fmla="*/ 311182 w 474726"/>
              <a:gd name="connsiteY73" fmla="*/ 143161 h 474725"/>
              <a:gd name="connsiteX74" fmla="*/ 335947 w 474726"/>
              <a:gd name="connsiteY74" fmla="*/ 146495 h 474725"/>
              <a:gd name="connsiteX75" fmla="*/ 342614 w 474726"/>
              <a:gd name="connsiteY75" fmla="*/ 152400 h 474725"/>
              <a:gd name="connsiteX76" fmla="*/ 282321 w 474726"/>
              <a:gd name="connsiteY76" fmla="*/ 238601 h 474725"/>
              <a:gd name="connsiteX77" fmla="*/ 247460 w 474726"/>
              <a:gd name="connsiteY77" fmla="*/ 214408 h 474725"/>
              <a:gd name="connsiteX78" fmla="*/ 196787 w 474726"/>
              <a:gd name="connsiteY78" fmla="*/ 256318 h 474725"/>
              <a:gd name="connsiteX79" fmla="*/ 194501 w 474726"/>
              <a:gd name="connsiteY79" fmla="*/ 254413 h 474725"/>
              <a:gd name="connsiteX80" fmla="*/ 176784 w 474726"/>
              <a:gd name="connsiteY80" fmla="*/ 230600 h 474725"/>
              <a:gd name="connsiteX81" fmla="*/ 174308 w 474726"/>
              <a:gd name="connsiteY81" fmla="*/ 227267 h 474725"/>
              <a:gd name="connsiteX82" fmla="*/ 127921 w 474726"/>
              <a:gd name="connsiteY82" fmla="*/ 164973 h 474725"/>
              <a:gd name="connsiteX83" fmla="*/ 93917 w 474726"/>
              <a:gd name="connsiteY83" fmla="*/ 200406 h 474725"/>
              <a:gd name="connsiteX84" fmla="*/ 89059 w 474726"/>
              <a:gd name="connsiteY84" fmla="*/ 203168 h 474725"/>
              <a:gd name="connsiteX85" fmla="*/ 84868 w 474726"/>
              <a:gd name="connsiteY85" fmla="*/ 196977 h 474725"/>
              <a:gd name="connsiteX86" fmla="*/ 79534 w 474726"/>
              <a:gd name="connsiteY86" fmla="*/ 189643 h 474725"/>
              <a:gd name="connsiteX87" fmla="*/ 76772 w 474726"/>
              <a:gd name="connsiteY87" fmla="*/ 179261 h 474725"/>
              <a:gd name="connsiteX88" fmla="*/ 366141 w 474726"/>
              <a:gd name="connsiteY88" fmla="*/ 209931 h 474725"/>
              <a:gd name="connsiteX89" fmla="*/ 359569 w 474726"/>
              <a:gd name="connsiteY89" fmla="*/ 221171 h 474725"/>
              <a:gd name="connsiteX90" fmla="*/ 358045 w 474726"/>
              <a:gd name="connsiteY90" fmla="*/ 223647 h 474725"/>
              <a:gd name="connsiteX91" fmla="*/ 345567 w 474726"/>
              <a:gd name="connsiteY91" fmla="*/ 237839 h 474725"/>
              <a:gd name="connsiteX92" fmla="*/ 340424 w 474726"/>
              <a:gd name="connsiteY92" fmla="*/ 242316 h 474725"/>
              <a:gd name="connsiteX93" fmla="*/ 336518 w 474726"/>
              <a:gd name="connsiteY93" fmla="*/ 248412 h 474725"/>
              <a:gd name="connsiteX94" fmla="*/ 335947 w 474726"/>
              <a:gd name="connsiteY94" fmla="*/ 256985 h 474725"/>
              <a:gd name="connsiteX95" fmla="*/ 334709 w 474726"/>
              <a:gd name="connsiteY95" fmla="*/ 270701 h 474725"/>
              <a:gd name="connsiteX96" fmla="*/ 334042 w 474726"/>
              <a:gd name="connsiteY96" fmla="*/ 276797 h 474725"/>
              <a:gd name="connsiteX97" fmla="*/ 332137 w 474726"/>
              <a:gd name="connsiteY97" fmla="*/ 280892 h 474725"/>
              <a:gd name="connsiteX98" fmla="*/ 328994 w 474726"/>
              <a:gd name="connsiteY98" fmla="*/ 287084 h 474725"/>
              <a:gd name="connsiteX99" fmla="*/ 318230 w 474726"/>
              <a:gd name="connsiteY99" fmla="*/ 305753 h 474725"/>
              <a:gd name="connsiteX100" fmla="*/ 314992 w 474726"/>
              <a:gd name="connsiteY100" fmla="*/ 309848 h 474725"/>
              <a:gd name="connsiteX101" fmla="*/ 312420 w 474726"/>
              <a:gd name="connsiteY101" fmla="*/ 313182 h 474725"/>
              <a:gd name="connsiteX102" fmla="*/ 306515 w 474726"/>
              <a:gd name="connsiteY102" fmla="*/ 317278 h 474725"/>
              <a:gd name="connsiteX103" fmla="*/ 301943 w 474726"/>
              <a:gd name="connsiteY103" fmla="*/ 318421 h 474725"/>
              <a:gd name="connsiteX104" fmla="*/ 292322 w 474726"/>
              <a:gd name="connsiteY104" fmla="*/ 320707 h 474725"/>
              <a:gd name="connsiteX105" fmla="*/ 282988 w 474726"/>
              <a:gd name="connsiteY105" fmla="*/ 323850 h 474725"/>
              <a:gd name="connsiteX106" fmla="*/ 273082 w 474726"/>
              <a:gd name="connsiteY106" fmla="*/ 328327 h 474725"/>
              <a:gd name="connsiteX107" fmla="*/ 268034 w 474726"/>
              <a:gd name="connsiteY107" fmla="*/ 330708 h 474725"/>
              <a:gd name="connsiteX108" fmla="*/ 266510 w 474726"/>
              <a:gd name="connsiteY108" fmla="*/ 333851 h 474725"/>
              <a:gd name="connsiteX109" fmla="*/ 264890 w 474726"/>
              <a:gd name="connsiteY109" fmla="*/ 337376 h 474725"/>
              <a:gd name="connsiteX110" fmla="*/ 262890 w 474726"/>
              <a:gd name="connsiteY110" fmla="*/ 341662 h 474725"/>
              <a:gd name="connsiteX111" fmla="*/ 263271 w 474726"/>
              <a:gd name="connsiteY111" fmla="*/ 344900 h 474725"/>
              <a:gd name="connsiteX112" fmla="*/ 263366 w 474726"/>
              <a:gd name="connsiteY112" fmla="*/ 348710 h 474725"/>
              <a:gd name="connsiteX113" fmla="*/ 261176 w 474726"/>
              <a:gd name="connsiteY113" fmla="*/ 354330 h 474725"/>
              <a:gd name="connsiteX114" fmla="*/ 254413 w 474726"/>
              <a:gd name="connsiteY114" fmla="*/ 363760 h 474725"/>
              <a:gd name="connsiteX115" fmla="*/ 252603 w 474726"/>
              <a:gd name="connsiteY115" fmla="*/ 366332 h 474725"/>
              <a:gd name="connsiteX116" fmla="*/ 241364 w 474726"/>
              <a:gd name="connsiteY116" fmla="*/ 380714 h 474725"/>
              <a:gd name="connsiteX117" fmla="*/ 233363 w 474726"/>
              <a:gd name="connsiteY117" fmla="*/ 390525 h 474725"/>
              <a:gd name="connsiteX118" fmla="*/ 229362 w 474726"/>
              <a:gd name="connsiteY118" fmla="*/ 395383 h 474725"/>
              <a:gd name="connsiteX119" fmla="*/ 228314 w 474726"/>
              <a:gd name="connsiteY119" fmla="*/ 394907 h 474725"/>
              <a:gd name="connsiteX120" fmla="*/ 225266 w 474726"/>
              <a:gd name="connsiteY120" fmla="*/ 391954 h 474725"/>
              <a:gd name="connsiteX121" fmla="*/ 218789 w 474726"/>
              <a:gd name="connsiteY121" fmla="*/ 386048 h 474725"/>
              <a:gd name="connsiteX122" fmla="*/ 215170 w 474726"/>
              <a:gd name="connsiteY122" fmla="*/ 382715 h 474725"/>
              <a:gd name="connsiteX123" fmla="*/ 208026 w 474726"/>
              <a:gd name="connsiteY123" fmla="*/ 376142 h 474725"/>
              <a:gd name="connsiteX124" fmla="*/ 204883 w 474726"/>
              <a:gd name="connsiteY124" fmla="*/ 373094 h 474725"/>
              <a:gd name="connsiteX125" fmla="*/ 203073 w 474726"/>
              <a:gd name="connsiteY125" fmla="*/ 368046 h 474725"/>
              <a:gd name="connsiteX126" fmla="*/ 206216 w 474726"/>
              <a:gd name="connsiteY126" fmla="*/ 365665 h 474725"/>
              <a:gd name="connsiteX127" fmla="*/ 213551 w 474726"/>
              <a:gd name="connsiteY127" fmla="*/ 358140 h 474725"/>
              <a:gd name="connsiteX128" fmla="*/ 218504 w 474726"/>
              <a:gd name="connsiteY128" fmla="*/ 353187 h 474725"/>
              <a:gd name="connsiteX129" fmla="*/ 218789 w 474726"/>
              <a:gd name="connsiteY129" fmla="*/ 352806 h 474725"/>
              <a:gd name="connsiteX130" fmla="*/ 221361 w 474726"/>
              <a:gd name="connsiteY130" fmla="*/ 350234 h 474725"/>
              <a:gd name="connsiteX131" fmla="*/ 226505 w 474726"/>
              <a:gd name="connsiteY131" fmla="*/ 345281 h 474725"/>
              <a:gd name="connsiteX132" fmla="*/ 226600 w 474726"/>
              <a:gd name="connsiteY132" fmla="*/ 338328 h 474725"/>
              <a:gd name="connsiteX133" fmla="*/ 225266 w 474726"/>
              <a:gd name="connsiteY133" fmla="*/ 331375 h 474725"/>
              <a:gd name="connsiteX134" fmla="*/ 223838 w 474726"/>
              <a:gd name="connsiteY134" fmla="*/ 324041 h 474725"/>
              <a:gd name="connsiteX135" fmla="*/ 221837 w 474726"/>
              <a:gd name="connsiteY135" fmla="*/ 320993 h 474725"/>
              <a:gd name="connsiteX136" fmla="*/ 216694 w 474726"/>
              <a:gd name="connsiteY136" fmla="*/ 321469 h 474725"/>
              <a:gd name="connsiteX137" fmla="*/ 213169 w 474726"/>
              <a:gd name="connsiteY137" fmla="*/ 317183 h 474725"/>
              <a:gd name="connsiteX138" fmla="*/ 210598 w 474726"/>
              <a:gd name="connsiteY138" fmla="*/ 311658 h 474725"/>
              <a:gd name="connsiteX139" fmla="*/ 206407 w 474726"/>
              <a:gd name="connsiteY139" fmla="*/ 306896 h 474725"/>
              <a:gd name="connsiteX140" fmla="*/ 199168 w 474726"/>
              <a:gd name="connsiteY140" fmla="*/ 308515 h 474725"/>
              <a:gd name="connsiteX141" fmla="*/ 249079 w 474726"/>
              <a:gd name="connsiteY141" fmla="*/ 267272 h 474725"/>
              <a:gd name="connsiteX142" fmla="*/ 289751 w 474726"/>
              <a:gd name="connsiteY142" fmla="*/ 295466 h 474725"/>
              <a:gd name="connsiteX143" fmla="*/ 366998 w 474726"/>
              <a:gd name="connsiteY143" fmla="*/ 185071 h 474725"/>
              <a:gd name="connsiteX144" fmla="*/ 367379 w 474726"/>
              <a:gd name="connsiteY144" fmla="*/ 186881 h 474725"/>
              <a:gd name="connsiteX145" fmla="*/ 370523 w 474726"/>
              <a:gd name="connsiteY145" fmla="*/ 197644 h 474725"/>
              <a:gd name="connsiteX146" fmla="*/ 366141 w 474726"/>
              <a:gd name="connsiteY146" fmla="*/ 209931 h 4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74726" h="474725">
                <a:moveTo>
                  <a:pt x="420053" y="85916"/>
                </a:moveTo>
                <a:lnTo>
                  <a:pt x="416147" y="116777"/>
                </a:lnTo>
                <a:lnTo>
                  <a:pt x="411385" y="154305"/>
                </a:lnTo>
                <a:lnTo>
                  <a:pt x="391287" y="139065"/>
                </a:lnTo>
                <a:lnTo>
                  <a:pt x="289084" y="285083"/>
                </a:lnTo>
                <a:lnTo>
                  <a:pt x="248888" y="257175"/>
                </a:lnTo>
                <a:lnTo>
                  <a:pt x="191453" y="304610"/>
                </a:lnTo>
                <a:lnTo>
                  <a:pt x="125254" y="215646"/>
                </a:lnTo>
                <a:lnTo>
                  <a:pt x="71914" y="271177"/>
                </a:lnTo>
                <a:lnTo>
                  <a:pt x="53816" y="253841"/>
                </a:lnTo>
                <a:lnTo>
                  <a:pt x="127730" y="176879"/>
                </a:lnTo>
                <a:lnTo>
                  <a:pt x="195834" y="268415"/>
                </a:lnTo>
                <a:lnTo>
                  <a:pt x="247555" y="225647"/>
                </a:lnTo>
                <a:lnTo>
                  <a:pt x="282893" y="250127"/>
                </a:lnTo>
                <a:lnTo>
                  <a:pt x="371285" y="123825"/>
                </a:lnTo>
                <a:lnTo>
                  <a:pt x="351092" y="108490"/>
                </a:lnTo>
                <a:lnTo>
                  <a:pt x="386048" y="93821"/>
                </a:lnTo>
                <a:lnTo>
                  <a:pt x="416147" y="81153"/>
                </a:lnTo>
                <a:cubicBezTo>
                  <a:pt x="372523" y="31528"/>
                  <a:pt x="308610" y="0"/>
                  <a:pt x="237363" y="0"/>
                </a:cubicBezTo>
                <a:cubicBezTo>
                  <a:pt x="106299" y="0"/>
                  <a:pt x="0" y="106299"/>
                  <a:pt x="0" y="237363"/>
                </a:cubicBezTo>
                <a:cubicBezTo>
                  <a:pt x="0" y="368427"/>
                  <a:pt x="106299" y="474726"/>
                  <a:pt x="237363" y="474726"/>
                </a:cubicBezTo>
                <a:cubicBezTo>
                  <a:pt x="368427" y="474726"/>
                  <a:pt x="474726" y="368427"/>
                  <a:pt x="474726" y="237363"/>
                </a:cubicBezTo>
                <a:cubicBezTo>
                  <a:pt x="474631" y="179737"/>
                  <a:pt x="454152" y="126968"/>
                  <a:pt x="420053" y="85916"/>
                </a:cubicBezTo>
                <a:close/>
                <a:moveTo>
                  <a:pt x="76772" y="179261"/>
                </a:moveTo>
                <a:cubicBezTo>
                  <a:pt x="77248" y="177832"/>
                  <a:pt x="77819" y="176403"/>
                  <a:pt x="78296" y="174974"/>
                </a:cubicBezTo>
                <a:cubicBezTo>
                  <a:pt x="79629" y="171260"/>
                  <a:pt x="79629" y="166973"/>
                  <a:pt x="83439" y="164973"/>
                </a:cubicBezTo>
                <a:cubicBezTo>
                  <a:pt x="85058" y="164116"/>
                  <a:pt x="86773" y="163259"/>
                  <a:pt x="88487" y="162401"/>
                </a:cubicBezTo>
                <a:cubicBezTo>
                  <a:pt x="92297" y="160401"/>
                  <a:pt x="96012" y="158496"/>
                  <a:pt x="99822" y="156496"/>
                </a:cubicBezTo>
                <a:cubicBezTo>
                  <a:pt x="100679" y="156020"/>
                  <a:pt x="101537" y="155639"/>
                  <a:pt x="102394" y="155162"/>
                </a:cubicBezTo>
                <a:cubicBezTo>
                  <a:pt x="102775" y="154972"/>
                  <a:pt x="102965" y="151067"/>
                  <a:pt x="103061" y="150686"/>
                </a:cubicBezTo>
                <a:cubicBezTo>
                  <a:pt x="103346" y="148876"/>
                  <a:pt x="103537" y="147161"/>
                  <a:pt x="103823" y="145352"/>
                </a:cubicBezTo>
                <a:cubicBezTo>
                  <a:pt x="104394" y="141637"/>
                  <a:pt x="104870" y="137922"/>
                  <a:pt x="105442" y="134207"/>
                </a:cubicBezTo>
                <a:cubicBezTo>
                  <a:pt x="105918" y="130874"/>
                  <a:pt x="105442" y="128969"/>
                  <a:pt x="104299" y="125921"/>
                </a:cubicBezTo>
                <a:cubicBezTo>
                  <a:pt x="103537" y="123920"/>
                  <a:pt x="102394" y="122206"/>
                  <a:pt x="102584" y="119920"/>
                </a:cubicBezTo>
                <a:cubicBezTo>
                  <a:pt x="102775" y="117634"/>
                  <a:pt x="103346" y="114776"/>
                  <a:pt x="104299" y="112586"/>
                </a:cubicBezTo>
                <a:cubicBezTo>
                  <a:pt x="105061" y="110776"/>
                  <a:pt x="106871" y="110776"/>
                  <a:pt x="108680" y="110395"/>
                </a:cubicBezTo>
                <a:cubicBezTo>
                  <a:pt x="111443" y="109919"/>
                  <a:pt x="114205" y="109538"/>
                  <a:pt x="116967" y="108966"/>
                </a:cubicBezTo>
                <a:cubicBezTo>
                  <a:pt x="118586" y="108680"/>
                  <a:pt x="120396" y="108014"/>
                  <a:pt x="121920" y="108776"/>
                </a:cubicBezTo>
                <a:cubicBezTo>
                  <a:pt x="123825" y="109823"/>
                  <a:pt x="125349" y="112205"/>
                  <a:pt x="126873" y="113729"/>
                </a:cubicBezTo>
                <a:cubicBezTo>
                  <a:pt x="128016" y="114872"/>
                  <a:pt x="129445" y="117634"/>
                  <a:pt x="131255" y="117443"/>
                </a:cubicBezTo>
                <a:cubicBezTo>
                  <a:pt x="132398" y="117348"/>
                  <a:pt x="134398" y="115729"/>
                  <a:pt x="135446" y="115253"/>
                </a:cubicBezTo>
                <a:cubicBezTo>
                  <a:pt x="139446" y="113443"/>
                  <a:pt x="143161" y="111157"/>
                  <a:pt x="147066" y="109252"/>
                </a:cubicBezTo>
                <a:cubicBezTo>
                  <a:pt x="148304" y="108680"/>
                  <a:pt x="149638" y="108395"/>
                  <a:pt x="149638" y="107252"/>
                </a:cubicBezTo>
                <a:cubicBezTo>
                  <a:pt x="149638" y="106109"/>
                  <a:pt x="148114" y="103918"/>
                  <a:pt x="147638" y="102775"/>
                </a:cubicBezTo>
                <a:cubicBezTo>
                  <a:pt x="146304" y="99727"/>
                  <a:pt x="144971" y="96774"/>
                  <a:pt x="143637" y="93726"/>
                </a:cubicBezTo>
                <a:cubicBezTo>
                  <a:pt x="143256" y="92869"/>
                  <a:pt x="141923" y="91250"/>
                  <a:pt x="142780" y="90583"/>
                </a:cubicBezTo>
                <a:cubicBezTo>
                  <a:pt x="144018" y="89535"/>
                  <a:pt x="148114" y="90583"/>
                  <a:pt x="149638" y="90678"/>
                </a:cubicBezTo>
                <a:cubicBezTo>
                  <a:pt x="153448" y="90773"/>
                  <a:pt x="158496" y="91916"/>
                  <a:pt x="162020" y="90488"/>
                </a:cubicBezTo>
                <a:cubicBezTo>
                  <a:pt x="166021" y="88868"/>
                  <a:pt x="169545" y="86487"/>
                  <a:pt x="173736" y="85249"/>
                </a:cubicBezTo>
                <a:cubicBezTo>
                  <a:pt x="177737" y="84106"/>
                  <a:pt x="182690" y="84487"/>
                  <a:pt x="181928" y="90011"/>
                </a:cubicBezTo>
                <a:cubicBezTo>
                  <a:pt x="181547" y="92583"/>
                  <a:pt x="180213" y="94869"/>
                  <a:pt x="178880" y="96965"/>
                </a:cubicBezTo>
                <a:cubicBezTo>
                  <a:pt x="178022" y="98393"/>
                  <a:pt x="175831" y="100203"/>
                  <a:pt x="176308" y="102108"/>
                </a:cubicBezTo>
                <a:cubicBezTo>
                  <a:pt x="176689" y="103537"/>
                  <a:pt x="179070" y="104680"/>
                  <a:pt x="180023" y="105537"/>
                </a:cubicBezTo>
                <a:cubicBezTo>
                  <a:pt x="181547" y="106871"/>
                  <a:pt x="183166" y="108204"/>
                  <a:pt x="184690" y="109538"/>
                </a:cubicBezTo>
                <a:cubicBezTo>
                  <a:pt x="186023" y="110681"/>
                  <a:pt x="186976" y="111824"/>
                  <a:pt x="188976" y="111443"/>
                </a:cubicBezTo>
                <a:cubicBezTo>
                  <a:pt x="191262" y="110966"/>
                  <a:pt x="193548" y="110109"/>
                  <a:pt x="195739" y="109442"/>
                </a:cubicBezTo>
                <a:cubicBezTo>
                  <a:pt x="200787" y="107918"/>
                  <a:pt x="205835" y="106394"/>
                  <a:pt x="210884" y="104870"/>
                </a:cubicBezTo>
                <a:cubicBezTo>
                  <a:pt x="212979" y="104299"/>
                  <a:pt x="215075" y="103632"/>
                  <a:pt x="217170" y="102965"/>
                </a:cubicBezTo>
                <a:cubicBezTo>
                  <a:pt x="219266" y="102299"/>
                  <a:pt x="221266" y="102870"/>
                  <a:pt x="223456" y="103156"/>
                </a:cubicBezTo>
                <a:cubicBezTo>
                  <a:pt x="226219" y="103537"/>
                  <a:pt x="228981" y="103918"/>
                  <a:pt x="231648" y="104299"/>
                </a:cubicBezTo>
                <a:cubicBezTo>
                  <a:pt x="232410" y="104394"/>
                  <a:pt x="233267" y="104489"/>
                  <a:pt x="234029" y="104585"/>
                </a:cubicBezTo>
                <a:cubicBezTo>
                  <a:pt x="235363" y="104775"/>
                  <a:pt x="235649" y="103823"/>
                  <a:pt x="236220" y="102870"/>
                </a:cubicBezTo>
                <a:cubicBezTo>
                  <a:pt x="236982" y="101632"/>
                  <a:pt x="237649" y="100298"/>
                  <a:pt x="238411" y="98965"/>
                </a:cubicBezTo>
                <a:cubicBezTo>
                  <a:pt x="238982" y="98012"/>
                  <a:pt x="239649" y="96965"/>
                  <a:pt x="240316" y="96012"/>
                </a:cubicBezTo>
                <a:cubicBezTo>
                  <a:pt x="240983" y="95155"/>
                  <a:pt x="241649" y="94202"/>
                  <a:pt x="242602" y="93631"/>
                </a:cubicBezTo>
                <a:cubicBezTo>
                  <a:pt x="243173" y="93250"/>
                  <a:pt x="243554" y="92583"/>
                  <a:pt x="244221" y="92393"/>
                </a:cubicBezTo>
                <a:cubicBezTo>
                  <a:pt x="244888" y="92202"/>
                  <a:pt x="245364" y="92774"/>
                  <a:pt x="245650" y="93250"/>
                </a:cubicBezTo>
                <a:cubicBezTo>
                  <a:pt x="246221" y="94202"/>
                  <a:pt x="246983" y="95060"/>
                  <a:pt x="247555" y="96107"/>
                </a:cubicBezTo>
                <a:cubicBezTo>
                  <a:pt x="248603" y="97822"/>
                  <a:pt x="249555" y="99536"/>
                  <a:pt x="250412" y="101346"/>
                </a:cubicBezTo>
                <a:cubicBezTo>
                  <a:pt x="252317" y="104870"/>
                  <a:pt x="253841" y="108490"/>
                  <a:pt x="255746" y="112014"/>
                </a:cubicBezTo>
                <a:cubicBezTo>
                  <a:pt x="256794" y="113919"/>
                  <a:pt x="257937" y="115824"/>
                  <a:pt x="259175" y="117729"/>
                </a:cubicBezTo>
                <a:cubicBezTo>
                  <a:pt x="263462" y="123920"/>
                  <a:pt x="269748" y="126683"/>
                  <a:pt x="276320" y="129921"/>
                </a:cubicBezTo>
                <a:lnTo>
                  <a:pt x="276320" y="129921"/>
                </a:lnTo>
                <a:cubicBezTo>
                  <a:pt x="288512" y="135922"/>
                  <a:pt x="297561" y="141446"/>
                  <a:pt x="311182" y="143161"/>
                </a:cubicBezTo>
                <a:cubicBezTo>
                  <a:pt x="316230" y="143828"/>
                  <a:pt x="332137" y="143161"/>
                  <a:pt x="335947" y="146495"/>
                </a:cubicBezTo>
                <a:cubicBezTo>
                  <a:pt x="338138" y="148400"/>
                  <a:pt x="340424" y="150400"/>
                  <a:pt x="342614" y="152400"/>
                </a:cubicBezTo>
                <a:lnTo>
                  <a:pt x="282321" y="238601"/>
                </a:lnTo>
                <a:lnTo>
                  <a:pt x="247460" y="214408"/>
                </a:lnTo>
                <a:lnTo>
                  <a:pt x="196787" y="256318"/>
                </a:lnTo>
                <a:cubicBezTo>
                  <a:pt x="196215" y="255556"/>
                  <a:pt x="195453" y="254889"/>
                  <a:pt x="194501" y="254413"/>
                </a:cubicBezTo>
                <a:lnTo>
                  <a:pt x="176784" y="230600"/>
                </a:lnTo>
                <a:cubicBezTo>
                  <a:pt x="176403" y="229267"/>
                  <a:pt x="175736" y="228124"/>
                  <a:pt x="174308" y="227267"/>
                </a:cubicBezTo>
                <a:lnTo>
                  <a:pt x="127921" y="164973"/>
                </a:lnTo>
                <a:lnTo>
                  <a:pt x="93917" y="200406"/>
                </a:lnTo>
                <a:cubicBezTo>
                  <a:pt x="92202" y="201168"/>
                  <a:pt x="90583" y="202121"/>
                  <a:pt x="89059" y="203168"/>
                </a:cubicBezTo>
                <a:cubicBezTo>
                  <a:pt x="87249" y="201644"/>
                  <a:pt x="86011" y="198596"/>
                  <a:pt x="84868" y="196977"/>
                </a:cubicBezTo>
                <a:cubicBezTo>
                  <a:pt x="83153" y="194501"/>
                  <a:pt x="81439" y="192024"/>
                  <a:pt x="79534" y="189643"/>
                </a:cubicBezTo>
                <a:cubicBezTo>
                  <a:pt x="76962" y="186404"/>
                  <a:pt x="75248" y="183452"/>
                  <a:pt x="76772" y="179261"/>
                </a:cubicBezTo>
                <a:close/>
                <a:moveTo>
                  <a:pt x="366141" y="209931"/>
                </a:moveTo>
                <a:cubicBezTo>
                  <a:pt x="363855" y="213646"/>
                  <a:pt x="361760" y="217456"/>
                  <a:pt x="359569" y="221171"/>
                </a:cubicBezTo>
                <a:cubicBezTo>
                  <a:pt x="359093" y="222028"/>
                  <a:pt x="358616" y="222885"/>
                  <a:pt x="358045" y="223647"/>
                </a:cubicBezTo>
                <a:cubicBezTo>
                  <a:pt x="353949" y="228410"/>
                  <a:pt x="350044" y="233458"/>
                  <a:pt x="345567" y="237839"/>
                </a:cubicBezTo>
                <a:cubicBezTo>
                  <a:pt x="343948" y="239459"/>
                  <a:pt x="342233" y="240983"/>
                  <a:pt x="340424" y="242316"/>
                </a:cubicBezTo>
                <a:cubicBezTo>
                  <a:pt x="338328" y="244031"/>
                  <a:pt x="336995" y="245745"/>
                  <a:pt x="336518" y="248412"/>
                </a:cubicBezTo>
                <a:cubicBezTo>
                  <a:pt x="336042" y="251174"/>
                  <a:pt x="336233" y="254127"/>
                  <a:pt x="335947" y="256985"/>
                </a:cubicBezTo>
                <a:cubicBezTo>
                  <a:pt x="335471" y="261557"/>
                  <a:pt x="335185" y="266129"/>
                  <a:pt x="334709" y="270701"/>
                </a:cubicBezTo>
                <a:cubicBezTo>
                  <a:pt x="334518" y="272701"/>
                  <a:pt x="334613" y="274796"/>
                  <a:pt x="334042" y="276797"/>
                </a:cubicBezTo>
                <a:cubicBezTo>
                  <a:pt x="333661" y="278321"/>
                  <a:pt x="332804" y="279559"/>
                  <a:pt x="332137" y="280892"/>
                </a:cubicBezTo>
                <a:cubicBezTo>
                  <a:pt x="331089" y="282988"/>
                  <a:pt x="330041" y="285083"/>
                  <a:pt x="328994" y="287084"/>
                </a:cubicBezTo>
                <a:lnTo>
                  <a:pt x="318230" y="305753"/>
                </a:lnTo>
                <a:cubicBezTo>
                  <a:pt x="317183" y="307086"/>
                  <a:pt x="316040" y="308515"/>
                  <a:pt x="314992" y="309848"/>
                </a:cubicBezTo>
                <a:cubicBezTo>
                  <a:pt x="314135" y="310991"/>
                  <a:pt x="313277" y="312039"/>
                  <a:pt x="312420" y="313182"/>
                </a:cubicBezTo>
                <a:cubicBezTo>
                  <a:pt x="310706" y="315468"/>
                  <a:pt x="309372" y="316706"/>
                  <a:pt x="306515" y="317278"/>
                </a:cubicBezTo>
                <a:cubicBezTo>
                  <a:pt x="304991" y="317564"/>
                  <a:pt x="303467" y="318040"/>
                  <a:pt x="301943" y="318421"/>
                </a:cubicBezTo>
                <a:cubicBezTo>
                  <a:pt x="298704" y="319183"/>
                  <a:pt x="295561" y="319945"/>
                  <a:pt x="292322" y="320707"/>
                </a:cubicBezTo>
                <a:cubicBezTo>
                  <a:pt x="288989" y="321469"/>
                  <a:pt x="286036" y="322421"/>
                  <a:pt x="282988" y="323850"/>
                </a:cubicBezTo>
                <a:cubicBezTo>
                  <a:pt x="279654" y="325374"/>
                  <a:pt x="276416" y="326898"/>
                  <a:pt x="273082" y="328327"/>
                </a:cubicBezTo>
                <a:cubicBezTo>
                  <a:pt x="271558" y="328994"/>
                  <a:pt x="269177" y="329565"/>
                  <a:pt x="268034" y="330708"/>
                </a:cubicBezTo>
                <a:cubicBezTo>
                  <a:pt x="267272" y="331470"/>
                  <a:pt x="266986" y="332899"/>
                  <a:pt x="266510" y="333851"/>
                </a:cubicBezTo>
                <a:cubicBezTo>
                  <a:pt x="265938" y="334994"/>
                  <a:pt x="265462" y="336137"/>
                  <a:pt x="264890" y="337376"/>
                </a:cubicBezTo>
                <a:cubicBezTo>
                  <a:pt x="264224" y="338804"/>
                  <a:pt x="263557" y="340233"/>
                  <a:pt x="262890" y="341662"/>
                </a:cubicBezTo>
                <a:cubicBezTo>
                  <a:pt x="262604" y="342233"/>
                  <a:pt x="263271" y="344234"/>
                  <a:pt x="263271" y="344900"/>
                </a:cubicBezTo>
                <a:cubicBezTo>
                  <a:pt x="263366" y="346139"/>
                  <a:pt x="263462" y="347472"/>
                  <a:pt x="263366" y="348710"/>
                </a:cubicBezTo>
                <a:cubicBezTo>
                  <a:pt x="263176" y="350901"/>
                  <a:pt x="262509" y="352616"/>
                  <a:pt x="261176" y="354330"/>
                </a:cubicBezTo>
                <a:cubicBezTo>
                  <a:pt x="258794" y="357378"/>
                  <a:pt x="256604" y="360617"/>
                  <a:pt x="254413" y="363760"/>
                </a:cubicBezTo>
                <a:cubicBezTo>
                  <a:pt x="253841" y="364617"/>
                  <a:pt x="253270" y="365474"/>
                  <a:pt x="252603" y="366332"/>
                </a:cubicBezTo>
                <a:cubicBezTo>
                  <a:pt x="249174" y="371189"/>
                  <a:pt x="245269" y="376047"/>
                  <a:pt x="241364" y="380714"/>
                </a:cubicBezTo>
                <a:cubicBezTo>
                  <a:pt x="238601" y="383953"/>
                  <a:pt x="235839" y="387001"/>
                  <a:pt x="233363" y="390525"/>
                </a:cubicBezTo>
                <a:cubicBezTo>
                  <a:pt x="232601" y="391573"/>
                  <a:pt x="231172" y="395383"/>
                  <a:pt x="229362" y="395383"/>
                </a:cubicBezTo>
                <a:cubicBezTo>
                  <a:pt x="228981" y="395383"/>
                  <a:pt x="228600" y="395288"/>
                  <a:pt x="228314" y="394907"/>
                </a:cubicBezTo>
                <a:cubicBezTo>
                  <a:pt x="227267" y="393954"/>
                  <a:pt x="226314" y="392906"/>
                  <a:pt x="225266" y="391954"/>
                </a:cubicBezTo>
                <a:cubicBezTo>
                  <a:pt x="223076" y="390049"/>
                  <a:pt x="220980" y="388049"/>
                  <a:pt x="218789" y="386048"/>
                </a:cubicBezTo>
                <a:cubicBezTo>
                  <a:pt x="217551" y="384905"/>
                  <a:pt x="216313" y="383762"/>
                  <a:pt x="215170" y="382715"/>
                </a:cubicBezTo>
                <a:cubicBezTo>
                  <a:pt x="212789" y="380524"/>
                  <a:pt x="210312" y="378333"/>
                  <a:pt x="208026" y="376142"/>
                </a:cubicBezTo>
                <a:cubicBezTo>
                  <a:pt x="206978" y="375095"/>
                  <a:pt x="205835" y="374142"/>
                  <a:pt x="204883" y="373094"/>
                </a:cubicBezTo>
                <a:cubicBezTo>
                  <a:pt x="203740" y="371856"/>
                  <a:pt x="201644" y="369665"/>
                  <a:pt x="203073" y="368046"/>
                </a:cubicBezTo>
                <a:cubicBezTo>
                  <a:pt x="203930" y="367094"/>
                  <a:pt x="205264" y="366427"/>
                  <a:pt x="206216" y="365665"/>
                </a:cubicBezTo>
                <a:cubicBezTo>
                  <a:pt x="209074" y="363569"/>
                  <a:pt x="211169" y="360712"/>
                  <a:pt x="213551" y="358140"/>
                </a:cubicBezTo>
                <a:cubicBezTo>
                  <a:pt x="215170" y="356426"/>
                  <a:pt x="216980" y="354902"/>
                  <a:pt x="218504" y="353187"/>
                </a:cubicBezTo>
                <a:cubicBezTo>
                  <a:pt x="218599" y="353092"/>
                  <a:pt x="218694" y="352901"/>
                  <a:pt x="218789" y="352806"/>
                </a:cubicBezTo>
                <a:cubicBezTo>
                  <a:pt x="219647" y="351949"/>
                  <a:pt x="220504" y="351092"/>
                  <a:pt x="221361" y="350234"/>
                </a:cubicBezTo>
                <a:cubicBezTo>
                  <a:pt x="223076" y="348520"/>
                  <a:pt x="225171" y="347186"/>
                  <a:pt x="226505" y="345281"/>
                </a:cubicBezTo>
                <a:cubicBezTo>
                  <a:pt x="228219" y="342805"/>
                  <a:pt x="227076" y="340995"/>
                  <a:pt x="226600" y="338328"/>
                </a:cubicBezTo>
                <a:cubicBezTo>
                  <a:pt x="226124" y="336042"/>
                  <a:pt x="225743" y="333661"/>
                  <a:pt x="225266" y="331375"/>
                </a:cubicBezTo>
                <a:cubicBezTo>
                  <a:pt x="224790" y="328898"/>
                  <a:pt x="224790" y="326327"/>
                  <a:pt x="223838" y="324041"/>
                </a:cubicBezTo>
                <a:cubicBezTo>
                  <a:pt x="223456" y="323088"/>
                  <a:pt x="222885" y="321564"/>
                  <a:pt x="221837" y="320993"/>
                </a:cubicBezTo>
                <a:cubicBezTo>
                  <a:pt x="220123" y="320135"/>
                  <a:pt x="218313" y="321755"/>
                  <a:pt x="216694" y="321469"/>
                </a:cubicBezTo>
                <a:cubicBezTo>
                  <a:pt x="214408" y="321088"/>
                  <a:pt x="214027" y="318992"/>
                  <a:pt x="213169" y="317183"/>
                </a:cubicBezTo>
                <a:cubicBezTo>
                  <a:pt x="212312" y="315373"/>
                  <a:pt x="211455" y="313468"/>
                  <a:pt x="210598" y="311658"/>
                </a:cubicBezTo>
                <a:cubicBezTo>
                  <a:pt x="209645" y="309563"/>
                  <a:pt x="209264" y="306800"/>
                  <a:pt x="206407" y="306896"/>
                </a:cubicBezTo>
                <a:cubicBezTo>
                  <a:pt x="204121" y="306991"/>
                  <a:pt x="201549" y="308610"/>
                  <a:pt x="199168" y="308515"/>
                </a:cubicBezTo>
                <a:lnTo>
                  <a:pt x="249079" y="267272"/>
                </a:lnTo>
                <a:lnTo>
                  <a:pt x="289751" y="295466"/>
                </a:lnTo>
                <a:lnTo>
                  <a:pt x="366998" y="185071"/>
                </a:lnTo>
                <a:cubicBezTo>
                  <a:pt x="367094" y="185738"/>
                  <a:pt x="367284" y="186404"/>
                  <a:pt x="367379" y="186881"/>
                </a:cubicBezTo>
                <a:cubicBezTo>
                  <a:pt x="368427" y="190500"/>
                  <a:pt x="369380" y="194120"/>
                  <a:pt x="370523" y="197644"/>
                </a:cubicBezTo>
                <a:cubicBezTo>
                  <a:pt x="371951" y="202216"/>
                  <a:pt x="368332" y="206407"/>
                  <a:pt x="366141" y="20993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rgbClr val="0074AD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b"/>
          <a:lstStyle/>
          <a:p>
            <a:endParaRPr lang="pt-BR"/>
          </a:p>
        </p:txBody>
      </p:sp>
      <p:grpSp>
        <p:nvGrpSpPr>
          <p:cNvPr id="19" name="Gráfico 367">
            <a:extLst>
              <a:ext uri="{FF2B5EF4-FFF2-40B4-BE49-F238E27FC236}">
                <a16:creationId xmlns:a16="http://schemas.microsoft.com/office/drawing/2014/main" id="{2A0C6378-690A-424E-83E6-EE4257F1223F}"/>
              </a:ext>
            </a:extLst>
          </p:cNvPr>
          <p:cNvGrpSpPr/>
          <p:nvPr/>
        </p:nvGrpSpPr>
        <p:grpSpPr>
          <a:xfrm>
            <a:off x="324499" y="3744946"/>
            <a:ext cx="468000" cy="468000"/>
            <a:chOff x="4053592" y="5645213"/>
            <a:chExt cx="474726" cy="474726"/>
          </a:xfrm>
          <a:solidFill>
            <a:schemeClr val="accent4"/>
          </a:solidFill>
        </p:grpSpPr>
        <p:sp>
          <p:nvSpPr>
            <p:cNvPr id="20" name="Forma Livre: Forma 383">
              <a:extLst>
                <a:ext uri="{FF2B5EF4-FFF2-40B4-BE49-F238E27FC236}">
                  <a16:creationId xmlns:a16="http://schemas.microsoft.com/office/drawing/2014/main" id="{D5C3463D-FDF7-4582-92C4-98E672520E5B}"/>
                </a:ext>
              </a:extLst>
            </p:cNvPr>
            <p:cNvSpPr/>
            <p:nvPr/>
          </p:nvSpPr>
          <p:spPr>
            <a:xfrm>
              <a:off x="4223041" y="5835331"/>
              <a:ext cx="142398" cy="140112"/>
            </a:xfrm>
            <a:custGeom>
              <a:avLst/>
              <a:gdLst>
                <a:gd name="connsiteX0" fmla="*/ 129921 w 142398"/>
                <a:gd name="connsiteY0" fmla="*/ 0 h 140112"/>
                <a:gd name="connsiteX1" fmla="*/ 68008 w 142398"/>
                <a:gd name="connsiteY1" fmla="*/ 0 h 140112"/>
                <a:gd name="connsiteX2" fmla="*/ 11144 w 142398"/>
                <a:gd name="connsiteY2" fmla="*/ 0 h 140112"/>
                <a:gd name="connsiteX3" fmla="*/ 11144 w 142398"/>
                <a:gd name="connsiteY3" fmla="*/ 19241 h 140112"/>
                <a:gd name="connsiteX4" fmla="*/ 0 w 142398"/>
                <a:gd name="connsiteY4" fmla="*/ 19241 h 140112"/>
                <a:gd name="connsiteX5" fmla="*/ 0 w 142398"/>
                <a:gd name="connsiteY5" fmla="*/ 125158 h 140112"/>
                <a:gd name="connsiteX6" fmla="*/ 11144 w 142398"/>
                <a:gd name="connsiteY6" fmla="*/ 125158 h 140112"/>
                <a:gd name="connsiteX7" fmla="*/ 11144 w 142398"/>
                <a:gd name="connsiteY7" fmla="*/ 140113 h 140112"/>
                <a:gd name="connsiteX8" fmla="*/ 129921 w 142398"/>
                <a:gd name="connsiteY8" fmla="*/ 140113 h 140112"/>
                <a:gd name="connsiteX9" fmla="*/ 129921 w 142398"/>
                <a:gd name="connsiteY9" fmla="*/ 125158 h 140112"/>
                <a:gd name="connsiteX10" fmla="*/ 142399 w 142398"/>
                <a:gd name="connsiteY10" fmla="*/ 125158 h 140112"/>
                <a:gd name="connsiteX11" fmla="*/ 142399 w 142398"/>
                <a:gd name="connsiteY11" fmla="*/ 19145 h 140112"/>
                <a:gd name="connsiteX12" fmla="*/ 129921 w 142398"/>
                <a:gd name="connsiteY12" fmla="*/ 19145 h 140112"/>
                <a:gd name="connsiteX13" fmla="*/ 129921 w 142398"/>
                <a:gd name="connsiteY13" fmla="*/ 0 h 140112"/>
                <a:gd name="connsiteX14" fmla="*/ 76867 w 142398"/>
                <a:gd name="connsiteY14" fmla="*/ 112776 h 140112"/>
                <a:gd name="connsiteX15" fmla="*/ 76867 w 142398"/>
                <a:gd name="connsiteY15" fmla="*/ 127064 h 140112"/>
                <a:gd name="connsiteX16" fmla="*/ 63151 w 142398"/>
                <a:gd name="connsiteY16" fmla="*/ 127064 h 140112"/>
                <a:gd name="connsiteX17" fmla="*/ 63151 w 142398"/>
                <a:gd name="connsiteY17" fmla="*/ 113729 h 140112"/>
                <a:gd name="connsiteX18" fmla="*/ 39433 w 142398"/>
                <a:gd name="connsiteY18" fmla="*/ 107728 h 140112"/>
                <a:gd name="connsiteX19" fmla="*/ 43625 w 142398"/>
                <a:gd name="connsiteY19" fmla="*/ 91345 h 140112"/>
                <a:gd name="connsiteX20" fmla="*/ 66865 w 142398"/>
                <a:gd name="connsiteY20" fmla="*/ 97536 h 140112"/>
                <a:gd name="connsiteX21" fmla="*/ 80296 w 142398"/>
                <a:gd name="connsiteY21" fmla="*/ 88868 h 140112"/>
                <a:gd name="connsiteX22" fmla="*/ 65437 w 142398"/>
                <a:gd name="connsiteY22" fmla="*/ 76676 h 140112"/>
                <a:gd name="connsiteX23" fmla="*/ 40291 w 142398"/>
                <a:gd name="connsiteY23" fmla="*/ 51054 h 140112"/>
                <a:gd name="connsiteX24" fmla="*/ 63913 w 142398"/>
                <a:gd name="connsiteY24" fmla="*/ 26194 h 140112"/>
                <a:gd name="connsiteX25" fmla="*/ 63913 w 142398"/>
                <a:gd name="connsiteY25" fmla="*/ 12954 h 140112"/>
                <a:gd name="connsiteX26" fmla="*/ 77629 w 142398"/>
                <a:gd name="connsiteY26" fmla="*/ 12954 h 140112"/>
                <a:gd name="connsiteX27" fmla="*/ 77629 w 142398"/>
                <a:gd name="connsiteY27" fmla="*/ 25241 h 140112"/>
                <a:gd name="connsiteX28" fmla="*/ 97917 w 142398"/>
                <a:gd name="connsiteY28" fmla="*/ 29813 h 140112"/>
                <a:gd name="connsiteX29" fmla="*/ 93821 w 142398"/>
                <a:gd name="connsiteY29" fmla="*/ 45625 h 140112"/>
                <a:gd name="connsiteX30" fmla="*/ 73724 w 142398"/>
                <a:gd name="connsiteY30" fmla="*/ 40862 h 140112"/>
                <a:gd name="connsiteX31" fmla="*/ 61722 w 142398"/>
                <a:gd name="connsiteY31" fmla="*/ 48673 h 140112"/>
                <a:gd name="connsiteX32" fmla="*/ 78486 w 142398"/>
                <a:gd name="connsiteY32" fmla="*/ 60674 h 140112"/>
                <a:gd name="connsiteX33" fmla="*/ 101822 w 142398"/>
                <a:gd name="connsiteY33" fmla="*/ 86773 h 140112"/>
                <a:gd name="connsiteX34" fmla="*/ 76867 w 142398"/>
                <a:gd name="connsiteY34" fmla="*/ 112776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398" h="140112">
                  <a:moveTo>
                    <a:pt x="129921" y="0"/>
                  </a:moveTo>
                  <a:lnTo>
                    <a:pt x="68008" y="0"/>
                  </a:lnTo>
                  <a:lnTo>
                    <a:pt x="11144" y="0"/>
                  </a:lnTo>
                  <a:lnTo>
                    <a:pt x="11144" y="19241"/>
                  </a:lnTo>
                  <a:lnTo>
                    <a:pt x="0" y="19241"/>
                  </a:lnTo>
                  <a:lnTo>
                    <a:pt x="0" y="125158"/>
                  </a:lnTo>
                  <a:lnTo>
                    <a:pt x="11144" y="125158"/>
                  </a:lnTo>
                  <a:lnTo>
                    <a:pt x="11144" y="140113"/>
                  </a:lnTo>
                  <a:lnTo>
                    <a:pt x="129921" y="140113"/>
                  </a:lnTo>
                  <a:lnTo>
                    <a:pt x="129921" y="125158"/>
                  </a:lnTo>
                  <a:lnTo>
                    <a:pt x="142399" y="125158"/>
                  </a:lnTo>
                  <a:lnTo>
                    <a:pt x="142399" y="19145"/>
                  </a:lnTo>
                  <a:lnTo>
                    <a:pt x="129921" y="19145"/>
                  </a:lnTo>
                  <a:lnTo>
                    <a:pt x="129921" y="0"/>
                  </a:lnTo>
                  <a:close/>
                  <a:moveTo>
                    <a:pt x="76867" y="112776"/>
                  </a:moveTo>
                  <a:lnTo>
                    <a:pt x="76867" y="127064"/>
                  </a:lnTo>
                  <a:lnTo>
                    <a:pt x="63151" y="127064"/>
                  </a:lnTo>
                  <a:lnTo>
                    <a:pt x="63151" y="113729"/>
                  </a:lnTo>
                  <a:cubicBezTo>
                    <a:pt x="53816" y="113348"/>
                    <a:pt x="44672" y="110776"/>
                    <a:pt x="39433" y="107728"/>
                  </a:cubicBezTo>
                  <a:lnTo>
                    <a:pt x="43625" y="91345"/>
                  </a:lnTo>
                  <a:cubicBezTo>
                    <a:pt x="49530" y="94583"/>
                    <a:pt x="57721" y="97536"/>
                    <a:pt x="66865" y="97536"/>
                  </a:cubicBezTo>
                  <a:cubicBezTo>
                    <a:pt x="74866" y="97536"/>
                    <a:pt x="80296" y="94488"/>
                    <a:pt x="80296" y="88868"/>
                  </a:cubicBezTo>
                  <a:cubicBezTo>
                    <a:pt x="80296" y="83534"/>
                    <a:pt x="75819" y="80201"/>
                    <a:pt x="65437" y="76676"/>
                  </a:cubicBezTo>
                  <a:cubicBezTo>
                    <a:pt x="50482" y="71628"/>
                    <a:pt x="40291" y="64675"/>
                    <a:pt x="40291" y="51054"/>
                  </a:cubicBezTo>
                  <a:cubicBezTo>
                    <a:pt x="40291" y="38767"/>
                    <a:pt x="48958" y="29147"/>
                    <a:pt x="63913" y="26194"/>
                  </a:cubicBezTo>
                  <a:lnTo>
                    <a:pt x="63913" y="12954"/>
                  </a:lnTo>
                  <a:lnTo>
                    <a:pt x="77629" y="12954"/>
                  </a:lnTo>
                  <a:lnTo>
                    <a:pt x="77629" y="25241"/>
                  </a:lnTo>
                  <a:cubicBezTo>
                    <a:pt x="86963" y="25622"/>
                    <a:pt x="93250" y="27623"/>
                    <a:pt x="97917" y="29813"/>
                  </a:cubicBezTo>
                  <a:lnTo>
                    <a:pt x="93821" y="45625"/>
                  </a:lnTo>
                  <a:cubicBezTo>
                    <a:pt x="90202" y="44101"/>
                    <a:pt x="83725" y="40862"/>
                    <a:pt x="73724" y="40862"/>
                  </a:cubicBezTo>
                  <a:cubicBezTo>
                    <a:pt x="64675" y="40862"/>
                    <a:pt x="61722" y="44768"/>
                    <a:pt x="61722" y="48673"/>
                  </a:cubicBezTo>
                  <a:cubicBezTo>
                    <a:pt x="61722" y="53245"/>
                    <a:pt x="66580" y="56198"/>
                    <a:pt x="78486" y="60674"/>
                  </a:cubicBezTo>
                  <a:cubicBezTo>
                    <a:pt x="95155" y="66580"/>
                    <a:pt x="101822" y="74200"/>
                    <a:pt x="101822" y="86773"/>
                  </a:cubicBezTo>
                  <a:cubicBezTo>
                    <a:pt x="101727" y="99346"/>
                    <a:pt x="92869" y="110014"/>
                    <a:pt x="76867" y="1127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21" name="Forma Livre: Forma 384">
              <a:extLst>
                <a:ext uri="{FF2B5EF4-FFF2-40B4-BE49-F238E27FC236}">
                  <a16:creationId xmlns:a16="http://schemas.microsoft.com/office/drawing/2014/main" id="{49425A88-721A-4338-BA3B-F376CB3F2EE6}"/>
                </a:ext>
              </a:extLst>
            </p:cNvPr>
            <p:cNvSpPr/>
            <p:nvPr/>
          </p:nvSpPr>
          <p:spPr>
            <a:xfrm>
              <a:off x="4053592" y="5645213"/>
              <a:ext cx="474726" cy="474726"/>
            </a:xfrm>
            <a:custGeom>
              <a:avLst/>
              <a:gdLst>
                <a:gd name="connsiteX0" fmla="*/ 237363 w 474726"/>
                <a:gd name="connsiteY0" fmla="*/ 0 h 474726"/>
                <a:gd name="connsiteX1" fmla="*/ 0 w 474726"/>
                <a:gd name="connsiteY1" fmla="*/ 237363 h 474726"/>
                <a:gd name="connsiteX2" fmla="*/ 237363 w 474726"/>
                <a:gd name="connsiteY2" fmla="*/ 474726 h 474726"/>
                <a:gd name="connsiteX3" fmla="*/ 474726 w 474726"/>
                <a:gd name="connsiteY3" fmla="*/ 237363 h 474726"/>
                <a:gd name="connsiteX4" fmla="*/ 237363 w 474726"/>
                <a:gd name="connsiteY4" fmla="*/ 0 h 474726"/>
                <a:gd name="connsiteX5" fmla="*/ 380524 w 474726"/>
                <a:gd name="connsiteY5" fmla="*/ 190119 h 474726"/>
                <a:gd name="connsiteX6" fmla="*/ 359474 w 474726"/>
                <a:gd name="connsiteY6" fmla="*/ 190119 h 474726"/>
                <a:gd name="connsiteX7" fmla="*/ 359474 w 474726"/>
                <a:gd name="connsiteY7" fmla="*/ 209360 h 474726"/>
                <a:gd name="connsiteX8" fmla="*/ 348329 w 474726"/>
                <a:gd name="connsiteY8" fmla="*/ 209360 h 474726"/>
                <a:gd name="connsiteX9" fmla="*/ 348329 w 474726"/>
                <a:gd name="connsiteY9" fmla="*/ 315278 h 474726"/>
                <a:gd name="connsiteX10" fmla="*/ 359474 w 474726"/>
                <a:gd name="connsiteY10" fmla="*/ 315278 h 474726"/>
                <a:gd name="connsiteX11" fmla="*/ 359474 w 474726"/>
                <a:gd name="connsiteY11" fmla="*/ 330232 h 474726"/>
                <a:gd name="connsiteX12" fmla="*/ 380524 w 474726"/>
                <a:gd name="connsiteY12" fmla="*/ 330232 h 474726"/>
                <a:gd name="connsiteX13" fmla="*/ 380524 w 474726"/>
                <a:gd name="connsiteY13" fmla="*/ 366427 h 474726"/>
                <a:gd name="connsiteX14" fmla="*/ 94107 w 474726"/>
                <a:gd name="connsiteY14" fmla="*/ 366427 h 474726"/>
                <a:gd name="connsiteX15" fmla="*/ 94107 w 474726"/>
                <a:gd name="connsiteY15" fmla="*/ 330232 h 474726"/>
                <a:gd name="connsiteX16" fmla="*/ 120491 w 474726"/>
                <a:gd name="connsiteY16" fmla="*/ 330232 h 474726"/>
                <a:gd name="connsiteX17" fmla="*/ 120491 w 474726"/>
                <a:gd name="connsiteY17" fmla="*/ 315278 h 474726"/>
                <a:gd name="connsiteX18" fmla="*/ 132969 w 474726"/>
                <a:gd name="connsiteY18" fmla="*/ 315278 h 474726"/>
                <a:gd name="connsiteX19" fmla="*/ 132969 w 474726"/>
                <a:gd name="connsiteY19" fmla="*/ 209264 h 474726"/>
                <a:gd name="connsiteX20" fmla="*/ 120491 w 474726"/>
                <a:gd name="connsiteY20" fmla="*/ 209264 h 474726"/>
                <a:gd name="connsiteX21" fmla="*/ 120491 w 474726"/>
                <a:gd name="connsiteY21" fmla="*/ 190024 h 474726"/>
                <a:gd name="connsiteX22" fmla="*/ 94107 w 474726"/>
                <a:gd name="connsiteY22" fmla="*/ 190024 h 474726"/>
                <a:gd name="connsiteX23" fmla="*/ 94107 w 474726"/>
                <a:gd name="connsiteY23" fmla="*/ 175069 h 474726"/>
                <a:gd name="connsiteX24" fmla="*/ 149638 w 474726"/>
                <a:gd name="connsiteY24" fmla="*/ 149162 h 474726"/>
                <a:gd name="connsiteX25" fmla="*/ 237363 w 474726"/>
                <a:gd name="connsiteY25" fmla="*/ 108299 h 474726"/>
                <a:gd name="connsiteX26" fmla="*/ 325088 w 474726"/>
                <a:gd name="connsiteY26" fmla="*/ 149162 h 474726"/>
                <a:gd name="connsiteX27" fmla="*/ 380524 w 474726"/>
                <a:gd name="connsiteY27" fmla="*/ 175069 h 474726"/>
                <a:gd name="connsiteX28" fmla="*/ 380524 w 474726"/>
                <a:gd name="connsiteY28" fmla="*/ 190119 h 4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4726" h="474726">
                  <a:moveTo>
                    <a:pt x="237363" y="0"/>
                  </a:moveTo>
                  <a:cubicBezTo>
                    <a:pt x="106299" y="0"/>
                    <a:pt x="0" y="106299"/>
                    <a:pt x="0" y="237363"/>
                  </a:cubicBezTo>
                  <a:cubicBezTo>
                    <a:pt x="0" y="368427"/>
                    <a:pt x="106299" y="474726"/>
                    <a:pt x="237363" y="474726"/>
                  </a:cubicBezTo>
                  <a:cubicBezTo>
                    <a:pt x="368427" y="474726"/>
                    <a:pt x="474726" y="368427"/>
                    <a:pt x="474726" y="237363"/>
                  </a:cubicBezTo>
                  <a:cubicBezTo>
                    <a:pt x="474726" y="106299"/>
                    <a:pt x="368427" y="0"/>
                    <a:pt x="237363" y="0"/>
                  </a:cubicBezTo>
                  <a:close/>
                  <a:moveTo>
                    <a:pt x="380524" y="190119"/>
                  </a:moveTo>
                  <a:lnTo>
                    <a:pt x="359474" y="190119"/>
                  </a:lnTo>
                  <a:lnTo>
                    <a:pt x="359474" y="209360"/>
                  </a:lnTo>
                  <a:lnTo>
                    <a:pt x="348329" y="209360"/>
                  </a:lnTo>
                  <a:lnTo>
                    <a:pt x="348329" y="315278"/>
                  </a:lnTo>
                  <a:lnTo>
                    <a:pt x="359474" y="315278"/>
                  </a:lnTo>
                  <a:lnTo>
                    <a:pt x="359474" y="330232"/>
                  </a:lnTo>
                  <a:lnTo>
                    <a:pt x="380524" y="330232"/>
                  </a:lnTo>
                  <a:lnTo>
                    <a:pt x="380524" y="366427"/>
                  </a:lnTo>
                  <a:lnTo>
                    <a:pt x="94107" y="366427"/>
                  </a:lnTo>
                  <a:lnTo>
                    <a:pt x="94107" y="330232"/>
                  </a:lnTo>
                  <a:lnTo>
                    <a:pt x="120491" y="330232"/>
                  </a:lnTo>
                  <a:lnTo>
                    <a:pt x="120491" y="315278"/>
                  </a:lnTo>
                  <a:lnTo>
                    <a:pt x="132969" y="315278"/>
                  </a:lnTo>
                  <a:lnTo>
                    <a:pt x="132969" y="209264"/>
                  </a:lnTo>
                  <a:lnTo>
                    <a:pt x="120491" y="209264"/>
                  </a:lnTo>
                  <a:lnTo>
                    <a:pt x="120491" y="190024"/>
                  </a:lnTo>
                  <a:lnTo>
                    <a:pt x="94107" y="190024"/>
                  </a:lnTo>
                  <a:lnTo>
                    <a:pt x="94107" y="175069"/>
                  </a:lnTo>
                  <a:lnTo>
                    <a:pt x="149638" y="149162"/>
                  </a:lnTo>
                  <a:lnTo>
                    <a:pt x="237363" y="108299"/>
                  </a:lnTo>
                  <a:lnTo>
                    <a:pt x="325088" y="149162"/>
                  </a:lnTo>
                  <a:lnTo>
                    <a:pt x="380524" y="175069"/>
                  </a:lnTo>
                  <a:lnTo>
                    <a:pt x="380524" y="19011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id="{B315333D-D401-7E27-4BFD-D95180B56BD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pt-BR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A9D9E08-4B82-C1F0-3BC1-BBEF6FE09B28}"/>
              </a:ext>
            </a:extLst>
          </p:cNvPr>
          <p:cNvSpPr/>
          <p:nvPr/>
        </p:nvSpPr>
        <p:spPr>
          <a:xfrm>
            <a:off x="591820" y="5813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C313D7-1C71-AA24-F6EA-BA7C8347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CCF01A1-A6D4-BDA1-1747-FC2FB4DEFA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3" name="Nome do tema">
            <a:extLst>
              <a:ext uri="{FF2B5EF4-FFF2-40B4-BE49-F238E27FC236}">
                <a16:creationId xmlns:a16="http://schemas.microsoft.com/office/drawing/2014/main" id="{4FE17615-E36E-B2FE-B42F-7080A8170073}"/>
              </a:ext>
            </a:extLst>
          </p:cNvPr>
          <p:cNvSpPr txBox="1"/>
          <p:nvPr/>
        </p:nvSpPr>
        <p:spPr>
          <a:xfrm>
            <a:off x="1273056" y="210381"/>
            <a:ext cx="10918944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en" sz="2000" dirty="0">
                <a:solidFill>
                  <a:schemeClr val="bg1"/>
                </a:solidFill>
              </a:rPr>
              <a:t>Brazil</a:t>
            </a:r>
            <a:r>
              <a:rPr lang="pt-BR" sz="2000" dirty="0">
                <a:solidFill>
                  <a:schemeClr val="bg1"/>
                </a:solidFill>
              </a:rPr>
              <a:t> has shown a strong economic performance in 2023 in the key macroeconomic indexes</a:t>
            </a:r>
            <a:endParaRPr lang="en" sz="2000" dirty="0">
              <a:solidFill>
                <a:schemeClr val="bg1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EA5B201-C78F-FE69-5420-3E15C417B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8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D7EF0CBB-B37B-0DD3-70EA-0A6BFFDAFE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614ED63B-5963-46C1-B666-F027652C5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35480" y="4784397"/>
            <a:ext cx="564311" cy="97180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D0C3E79-D423-4826-87A3-4C29A4AF80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43612" y="4785563"/>
            <a:ext cx="564311" cy="96947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B96E9D7-13AC-4F33-8AD7-F62A33BCE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48350" y="4796348"/>
            <a:ext cx="558481" cy="94790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C509BB7-AA0D-482A-807E-A61952F858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2539" y="4793142"/>
            <a:ext cx="657002" cy="95431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7A131F3-3F3C-4CAC-B703-AA49BFCB06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4540" y="4787021"/>
            <a:ext cx="868036" cy="966557"/>
          </a:xfrm>
          <a:prstGeom prst="rect">
            <a:avLst/>
          </a:prstGeom>
        </p:spPr>
      </p:pic>
      <p:cxnSp>
        <p:nvCxnSpPr>
          <p:cNvPr id="31" name="Conector reto 223">
            <a:extLst>
              <a:ext uri="{FF2B5EF4-FFF2-40B4-BE49-F238E27FC236}">
                <a16:creationId xmlns:a16="http://schemas.microsoft.com/office/drawing/2014/main" id="{A98BC93B-2815-4448-8F0A-868150AC962B}"/>
              </a:ext>
            </a:extLst>
          </p:cNvPr>
          <p:cNvCxnSpPr>
            <a:cxnSpLocks noChangeShapeType="1"/>
            <a:endCxn id="36" idx="2"/>
          </p:cNvCxnSpPr>
          <p:nvPr/>
        </p:nvCxnSpPr>
        <p:spPr bwMode="auto">
          <a:xfrm flipV="1">
            <a:off x="10416462" y="3902859"/>
            <a:ext cx="0" cy="806768"/>
          </a:xfrm>
          <a:prstGeom prst="line">
            <a:avLst/>
          </a:prstGeom>
          <a:noFill/>
          <a:ln w="19050" algn="ctr">
            <a:solidFill>
              <a:srgbClr val="7F7F7F">
                <a:lumMod val="40000"/>
                <a:lumOff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reto 223">
            <a:extLst>
              <a:ext uri="{FF2B5EF4-FFF2-40B4-BE49-F238E27FC236}">
                <a16:creationId xmlns:a16="http://schemas.microsoft.com/office/drawing/2014/main" id="{DD25680B-23CD-481C-8694-AD66E4D8F5B5}"/>
              </a:ext>
            </a:extLst>
          </p:cNvPr>
          <p:cNvCxnSpPr>
            <a:cxnSpLocks noChangeShapeType="1"/>
            <a:endCxn id="40" idx="2"/>
          </p:cNvCxnSpPr>
          <p:nvPr/>
        </p:nvCxnSpPr>
        <p:spPr bwMode="auto">
          <a:xfrm flipV="1">
            <a:off x="8256231" y="3902859"/>
            <a:ext cx="0" cy="806768"/>
          </a:xfrm>
          <a:prstGeom prst="line">
            <a:avLst/>
          </a:prstGeom>
          <a:noFill/>
          <a:ln w="19050" algn="ctr">
            <a:solidFill>
              <a:srgbClr val="7F7F7F">
                <a:lumMod val="40000"/>
                <a:lumOff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to 223">
            <a:extLst>
              <a:ext uri="{FF2B5EF4-FFF2-40B4-BE49-F238E27FC236}">
                <a16:creationId xmlns:a16="http://schemas.microsoft.com/office/drawing/2014/main" id="{E8C443C7-2847-4F9C-A393-6A5D94945799}"/>
              </a:ext>
            </a:extLst>
          </p:cNvPr>
          <p:cNvCxnSpPr>
            <a:cxnSpLocks noChangeShapeType="1"/>
            <a:endCxn id="39" idx="2"/>
          </p:cNvCxnSpPr>
          <p:nvPr/>
        </p:nvCxnSpPr>
        <p:spPr bwMode="auto">
          <a:xfrm flipV="1">
            <a:off x="1383654" y="3410416"/>
            <a:ext cx="0" cy="1299211"/>
          </a:xfrm>
          <a:prstGeom prst="line">
            <a:avLst/>
          </a:prstGeom>
          <a:noFill/>
          <a:ln w="19050" algn="ctr">
            <a:solidFill>
              <a:srgbClr val="7F7F7F">
                <a:lumMod val="40000"/>
                <a:lumOff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to 223">
            <a:extLst>
              <a:ext uri="{FF2B5EF4-FFF2-40B4-BE49-F238E27FC236}">
                <a16:creationId xmlns:a16="http://schemas.microsoft.com/office/drawing/2014/main" id="{DA6925AE-CFC4-417A-A707-BC687C65E159}"/>
              </a:ext>
            </a:extLst>
          </p:cNvPr>
          <p:cNvCxnSpPr>
            <a:cxnSpLocks noChangeShapeType="1"/>
            <a:endCxn id="37" idx="2"/>
          </p:cNvCxnSpPr>
          <p:nvPr/>
        </p:nvCxnSpPr>
        <p:spPr bwMode="auto">
          <a:xfrm flipV="1">
            <a:off x="6096000" y="3656638"/>
            <a:ext cx="0" cy="1052989"/>
          </a:xfrm>
          <a:prstGeom prst="line">
            <a:avLst/>
          </a:prstGeom>
          <a:noFill/>
          <a:ln w="19050" algn="ctr">
            <a:solidFill>
              <a:srgbClr val="7F7F7F">
                <a:lumMod val="40000"/>
                <a:lumOff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to 223">
            <a:extLst>
              <a:ext uri="{FF2B5EF4-FFF2-40B4-BE49-F238E27FC236}">
                <a16:creationId xmlns:a16="http://schemas.microsoft.com/office/drawing/2014/main" id="{08851E93-0468-44FE-B8C0-37AD3A86FF3A}"/>
              </a:ext>
            </a:extLst>
          </p:cNvPr>
          <p:cNvCxnSpPr>
            <a:cxnSpLocks noChangeShapeType="1"/>
            <a:endCxn id="38" idx="2"/>
          </p:cNvCxnSpPr>
          <p:nvPr/>
        </p:nvCxnSpPr>
        <p:spPr bwMode="auto">
          <a:xfrm flipV="1">
            <a:off x="3935768" y="4124458"/>
            <a:ext cx="0" cy="585169"/>
          </a:xfrm>
          <a:prstGeom prst="line">
            <a:avLst/>
          </a:prstGeom>
          <a:noFill/>
          <a:ln w="19050" algn="ctr">
            <a:solidFill>
              <a:srgbClr val="7F7F7F">
                <a:lumMod val="40000"/>
                <a:lumOff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85BDA70D-1CA8-4849-B69C-FB1D17686BDB}"/>
              </a:ext>
            </a:extLst>
          </p:cNvPr>
          <p:cNvSpPr/>
          <p:nvPr/>
        </p:nvSpPr>
        <p:spPr>
          <a:xfrm>
            <a:off x="9336346" y="2562698"/>
            <a:ext cx="2160232" cy="1340161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en-US" altLang="pt-BR" sz="1600" b="1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Corporate Ratings: BB | Ba1 </a:t>
            </a:r>
            <a:r>
              <a:rPr lang="en-US" altLang="pt-BR" sz="16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(S&amp;P | Moody’s, both capped by Brazil’s sovereign rating).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BEE99B0-CD09-48C9-A087-A86C81720BEA}"/>
              </a:ext>
            </a:extLst>
          </p:cNvPr>
          <p:cNvSpPr/>
          <p:nvPr/>
        </p:nvSpPr>
        <p:spPr>
          <a:xfrm>
            <a:off x="5015883" y="2562698"/>
            <a:ext cx="2160233" cy="1093940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en-US" altLang="pt-BR" sz="1600" b="1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Main provider of long-term financing in Brazil, since 1952.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CBBB2042-A902-4ACF-93AC-948C5CB00352}"/>
              </a:ext>
            </a:extLst>
          </p:cNvPr>
          <p:cNvSpPr/>
          <p:nvPr/>
        </p:nvSpPr>
        <p:spPr>
          <a:xfrm>
            <a:off x="2855652" y="2562698"/>
            <a:ext cx="2160231" cy="1561760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en-US" altLang="pt-BR" sz="1600" b="1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Largest National Development Bank in Latin America</a:t>
            </a:r>
          </a:p>
          <a:p>
            <a:pPr marL="90488" indent="-90488" defTabSz="914400" hangingPunct="0"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~US$156bn Assets</a:t>
            </a:r>
          </a:p>
          <a:p>
            <a:pPr marL="90488" indent="-90488" defTabSz="914400" hangingPunct="0"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pt-BR" sz="1400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~2,400 employees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62A569-F5E4-48B7-BF54-AFEDBDE57C4C}"/>
              </a:ext>
            </a:extLst>
          </p:cNvPr>
          <p:cNvSpPr/>
          <p:nvPr/>
        </p:nvSpPr>
        <p:spPr>
          <a:xfrm>
            <a:off x="303538" y="2562698"/>
            <a:ext cx="2160232" cy="847718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en-US" altLang="pt-BR" sz="1600" b="1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100% state-owned bank by Brazil’s Federal Republic.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3950B87-F468-492E-B221-F63A3DFBCFAF}"/>
              </a:ext>
            </a:extLst>
          </p:cNvPr>
          <p:cNvSpPr/>
          <p:nvPr/>
        </p:nvSpPr>
        <p:spPr>
          <a:xfrm>
            <a:off x="7176115" y="2562698"/>
            <a:ext cx="2160232" cy="1340161"/>
          </a:xfrm>
          <a:prstGeom prst="rect">
            <a:avLst/>
          </a:prstGeom>
        </p:spPr>
        <p:txBody>
          <a:bodyPr wrap="square" lIns="108000" tIns="0" rIns="108000" bIns="108000">
            <a:spAutoFit/>
          </a:bodyPr>
          <a:lstStyle/>
          <a:p>
            <a:pPr defTabSz="914400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</a:pPr>
            <a:r>
              <a:rPr lang="en-US" altLang="pt-BR" sz="1600" b="1" kern="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rPr>
              <a:t>Key instrument of the official  industrial and infrastructure policies.</a:t>
            </a:r>
          </a:p>
        </p:txBody>
      </p:sp>
      <p:sp>
        <p:nvSpPr>
          <p:cNvPr id="51" name="Nome do tema">
            <a:extLst>
              <a:ext uri="{FF2B5EF4-FFF2-40B4-BE49-F238E27FC236}">
                <a16:creationId xmlns:a16="http://schemas.microsoft.com/office/drawing/2014/main" id="{8E1FBBEB-BBA6-46CB-BBEE-E7045F9B8FE3}"/>
              </a:ext>
            </a:extLst>
          </p:cNvPr>
          <p:cNvSpPr txBox="1"/>
          <p:nvPr/>
        </p:nvSpPr>
        <p:spPr>
          <a:xfrm>
            <a:off x="588507" y="466010"/>
            <a:ext cx="1184608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8675" hangingPunct="0">
              <a:spcAft>
                <a:spcPts val="20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BNDES: The Brazilian National Development Bank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FD3D05E-2E54-F32B-8CF7-21AA6F3EB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chemeClr val="bg1"/>
                </a:solidFill>
              </a:rPr>
              <a:t>PUBLIC DOCUMENT</a:t>
            </a:r>
            <a:endParaRPr lang="pt-B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7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79500"/>
              </p:ext>
            </p:extLst>
          </p:nvPr>
        </p:nvGraphicFramePr>
        <p:xfrm>
          <a:off x="787850" y="1473546"/>
          <a:ext cx="112680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7296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pt-BR" sz="2000" b="0" kern="0" dirty="0" err="1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Assets</a:t>
                      </a: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(Jun/2024)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USD 156</a:t>
                      </a:r>
                      <a:r>
                        <a:rPr lang="pt-BR" sz="20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endParaRPr lang="pt-BR" sz="1200" b="1" dirty="0"/>
                    </a:p>
                    <a:p>
                      <a:pPr algn="l" defTabSz="914400" hangingPunct="0">
                        <a:buClr>
                          <a:srgbClr val="004389"/>
                        </a:buClr>
                      </a:pPr>
                      <a:r>
                        <a:rPr lang="pt-BR" sz="1600" b="0" dirty="0">
                          <a:solidFill>
                            <a:srgbClr val="3E3E3E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2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Credit Portfolio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(Jun/2024)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USD 106</a:t>
                      </a:r>
                      <a:r>
                        <a:rPr lang="pt-BR" sz="20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hangingPunct="0">
                        <a:buClr>
                          <a:srgbClr val="004389"/>
                        </a:buClr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Equity Portfolio 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(Jun/2024)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USD 16.5</a:t>
                      </a:r>
                      <a:r>
                        <a:rPr lang="pt-BR" sz="20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</a:p>
                    <a:p>
                      <a:pPr algn="l" defTabSz="914400" hangingPunct="0">
                        <a:buClr>
                          <a:srgbClr val="004389"/>
                        </a:buClr>
                      </a:pPr>
                      <a:endParaRPr lang="pt-BR" sz="4000" b="0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endParaRPr lang="pt-BR" sz="3600" b="0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New Worth </a:t>
                      </a:r>
                      <a:r>
                        <a:rPr lang="pt-BR" sz="14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(Jun/2024)</a:t>
                      </a: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r>
                        <a:rPr lang="nl-NL" sz="32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  <a:sym typeface="Helvetica Neue"/>
                        </a:rPr>
                        <a:t>USD </a:t>
                      </a:r>
                      <a:r>
                        <a:rPr kumimoji="0" lang="pt-BR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32</a:t>
                      </a: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  <a:endParaRPr lang="nl-NL" sz="4000" b="1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kern="0" dirty="0">
                        <a:solidFill>
                          <a:srgbClr val="004389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0" dirty="0" err="1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Recurring</a:t>
                      </a: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ROE </a:t>
                      </a:r>
                      <a:r>
                        <a:rPr lang="pt-BR" sz="1400" b="0" i="1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(Jun/2024)</a:t>
                      </a:r>
                      <a:endParaRPr lang="pt-BR" sz="1600" b="0" i="1" kern="0" dirty="0">
                        <a:solidFill>
                          <a:srgbClr val="004389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r>
                        <a:rPr lang="nl-NL" sz="3200" b="1" kern="0" dirty="0">
                          <a:solidFill>
                            <a:srgbClr val="008D75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  <a:sym typeface="Helvetica Neue"/>
                        </a:rPr>
                        <a:t>10.2% </a:t>
                      </a:r>
                      <a:endParaRPr lang="nl-NL" sz="4000" b="1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marL="0" algn="l" defTabSz="914400" rtl="0" eaLnBrk="1" latinLnBrk="0" hangingPunct="0">
                        <a:buClr>
                          <a:srgbClr val="004389"/>
                        </a:buClr>
                      </a:pPr>
                      <a:endParaRPr lang="pt-BR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pt-B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Credit</a:t>
                      </a: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Approvals</a:t>
                      </a: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t-BR" sz="16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Loans</a:t>
                      </a:r>
                      <a:r>
                        <a:rPr kumimoji="0" lang="pt-BR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+ </a:t>
                      </a:r>
                      <a:r>
                        <a:rPr kumimoji="0" lang="pt-BR" sz="16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Guarantees</a:t>
                      </a:r>
                      <a:r>
                        <a:rPr kumimoji="0" lang="pt-BR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endParaRPr kumimoji="0" lang="pt-B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USD 44 </a:t>
                      </a:r>
                      <a:r>
                        <a:rPr kumimoji="0" lang="pt-BR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B7B7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2023 Total </a:t>
                      </a:r>
                      <a:r>
                        <a:rPr kumimoji="0" lang="pt-B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Drawdowns</a:t>
                      </a:r>
                      <a:endParaRPr kumimoji="0" lang="pt-BR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USD 23 </a:t>
                      </a:r>
                      <a:r>
                        <a:rPr kumimoji="0" lang="pt-BR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  <a:endParaRPr kumimoji="0" lang="pt-B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8D7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/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pt-B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Credit</a:t>
                      </a: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Requests</a:t>
                      </a:r>
                      <a:endParaRPr kumimoji="0" lang="pt-BR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438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USD 54 </a:t>
                      </a:r>
                      <a:r>
                        <a:rPr kumimoji="0" lang="pt-BR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bn</a:t>
                      </a:r>
                      <a:endParaRPr kumimoji="0" lang="pt-B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8D7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algn="l" defTabSz="914400" hangingPunct="0">
                        <a:buClr>
                          <a:srgbClr val="004389"/>
                        </a:buClr>
                      </a:pPr>
                      <a:endParaRPr lang="pt-BR" sz="1600" b="0" kern="0" dirty="0">
                        <a:solidFill>
                          <a:srgbClr val="3E3E3E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BB | Ba2</a:t>
                      </a:r>
                      <a:r>
                        <a:rPr kumimoji="0" lang="pt-BR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S&amp;P &amp; Moody’s </a:t>
                      </a:r>
                      <a:r>
                        <a:rPr kumimoji="0" lang="pt-B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Credit</a:t>
                      </a:r>
                      <a:r>
                        <a:rPr kumimoji="0" lang="pt-B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38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Ratings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31.2%</a:t>
                      </a:r>
                      <a:r>
                        <a:rPr kumimoji="0" lang="pt-BR" sz="4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Basel Ratio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38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0.07%</a:t>
                      </a:r>
                      <a:r>
                        <a:rPr kumimoji="0" lang="pt-BR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8D7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kern="0" dirty="0" err="1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Delinquency</a:t>
                      </a:r>
                      <a:r>
                        <a:rPr lang="pt-BR" sz="2000" b="0" kern="0" dirty="0">
                          <a:solidFill>
                            <a:srgbClr val="004389"/>
                          </a:solidFill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 Rate</a:t>
                      </a:r>
                      <a:endParaRPr lang="pt-BR" sz="4000" b="0" kern="0" dirty="0">
                        <a:solidFill>
                          <a:srgbClr val="008D75"/>
                        </a:solidFill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orma Livre: Forma 60">
            <a:extLst>
              <a:ext uri="{FF2B5EF4-FFF2-40B4-BE49-F238E27FC236}">
                <a16:creationId xmlns:a16="http://schemas.microsoft.com/office/drawing/2014/main" id="{E0DA820C-2DA8-0441-9F30-ADBBA78157FA}"/>
              </a:ext>
            </a:extLst>
          </p:cNvPr>
          <p:cNvSpPr/>
          <p:nvPr/>
        </p:nvSpPr>
        <p:spPr>
          <a:xfrm>
            <a:off x="4110354" y="3921530"/>
            <a:ext cx="468000" cy="468000"/>
          </a:xfrm>
          <a:custGeom>
            <a:avLst/>
            <a:gdLst>
              <a:gd name="connsiteX0" fmla="*/ 420053 w 474726"/>
              <a:gd name="connsiteY0" fmla="*/ 85916 h 474725"/>
              <a:gd name="connsiteX1" fmla="*/ 416147 w 474726"/>
              <a:gd name="connsiteY1" fmla="*/ 116777 h 474725"/>
              <a:gd name="connsiteX2" fmla="*/ 411385 w 474726"/>
              <a:gd name="connsiteY2" fmla="*/ 154305 h 474725"/>
              <a:gd name="connsiteX3" fmla="*/ 391287 w 474726"/>
              <a:gd name="connsiteY3" fmla="*/ 139065 h 474725"/>
              <a:gd name="connsiteX4" fmla="*/ 289084 w 474726"/>
              <a:gd name="connsiteY4" fmla="*/ 285083 h 474725"/>
              <a:gd name="connsiteX5" fmla="*/ 248888 w 474726"/>
              <a:gd name="connsiteY5" fmla="*/ 257175 h 474725"/>
              <a:gd name="connsiteX6" fmla="*/ 191453 w 474726"/>
              <a:gd name="connsiteY6" fmla="*/ 304610 h 474725"/>
              <a:gd name="connsiteX7" fmla="*/ 125254 w 474726"/>
              <a:gd name="connsiteY7" fmla="*/ 215646 h 474725"/>
              <a:gd name="connsiteX8" fmla="*/ 71914 w 474726"/>
              <a:gd name="connsiteY8" fmla="*/ 271177 h 474725"/>
              <a:gd name="connsiteX9" fmla="*/ 53816 w 474726"/>
              <a:gd name="connsiteY9" fmla="*/ 253841 h 474725"/>
              <a:gd name="connsiteX10" fmla="*/ 127730 w 474726"/>
              <a:gd name="connsiteY10" fmla="*/ 176879 h 474725"/>
              <a:gd name="connsiteX11" fmla="*/ 195834 w 474726"/>
              <a:gd name="connsiteY11" fmla="*/ 268415 h 474725"/>
              <a:gd name="connsiteX12" fmla="*/ 247555 w 474726"/>
              <a:gd name="connsiteY12" fmla="*/ 225647 h 474725"/>
              <a:gd name="connsiteX13" fmla="*/ 282893 w 474726"/>
              <a:gd name="connsiteY13" fmla="*/ 250127 h 474725"/>
              <a:gd name="connsiteX14" fmla="*/ 371285 w 474726"/>
              <a:gd name="connsiteY14" fmla="*/ 123825 h 474725"/>
              <a:gd name="connsiteX15" fmla="*/ 351092 w 474726"/>
              <a:gd name="connsiteY15" fmla="*/ 108490 h 474725"/>
              <a:gd name="connsiteX16" fmla="*/ 386048 w 474726"/>
              <a:gd name="connsiteY16" fmla="*/ 93821 h 474725"/>
              <a:gd name="connsiteX17" fmla="*/ 416147 w 474726"/>
              <a:gd name="connsiteY17" fmla="*/ 81153 h 474725"/>
              <a:gd name="connsiteX18" fmla="*/ 237363 w 474726"/>
              <a:gd name="connsiteY18" fmla="*/ 0 h 474725"/>
              <a:gd name="connsiteX19" fmla="*/ 0 w 474726"/>
              <a:gd name="connsiteY19" fmla="*/ 237363 h 474725"/>
              <a:gd name="connsiteX20" fmla="*/ 237363 w 474726"/>
              <a:gd name="connsiteY20" fmla="*/ 474726 h 474725"/>
              <a:gd name="connsiteX21" fmla="*/ 474726 w 474726"/>
              <a:gd name="connsiteY21" fmla="*/ 237363 h 474725"/>
              <a:gd name="connsiteX22" fmla="*/ 420053 w 474726"/>
              <a:gd name="connsiteY22" fmla="*/ 85916 h 474725"/>
              <a:gd name="connsiteX23" fmla="*/ 76772 w 474726"/>
              <a:gd name="connsiteY23" fmla="*/ 179261 h 474725"/>
              <a:gd name="connsiteX24" fmla="*/ 78296 w 474726"/>
              <a:gd name="connsiteY24" fmla="*/ 174974 h 474725"/>
              <a:gd name="connsiteX25" fmla="*/ 83439 w 474726"/>
              <a:gd name="connsiteY25" fmla="*/ 164973 h 474725"/>
              <a:gd name="connsiteX26" fmla="*/ 88487 w 474726"/>
              <a:gd name="connsiteY26" fmla="*/ 162401 h 474725"/>
              <a:gd name="connsiteX27" fmla="*/ 99822 w 474726"/>
              <a:gd name="connsiteY27" fmla="*/ 156496 h 474725"/>
              <a:gd name="connsiteX28" fmla="*/ 102394 w 474726"/>
              <a:gd name="connsiteY28" fmla="*/ 155162 h 474725"/>
              <a:gd name="connsiteX29" fmla="*/ 103061 w 474726"/>
              <a:gd name="connsiteY29" fmla="*/ 150686 h 474725"/>
              <a:gd name="connsiteX30" fmla="*/ 103823 w 474726"/>
              <a:gd name="connsiteY30" fmla="*/ 145352 h 474725"/>
              <a:gd name="connsiteX31" fmla="*/ 105442 w 474726"/>
              <a:gd name="connsiteY31" fmla="*/ 134207 h 474725"/>
              <a:gd name="connsiteX32" fmla="*/ 104299 w 474726"/>
              <a:gd name="connsiteY32" fmla="*/ 125921 h 474725"/>
              <a:gd name="connsiteX33" fmla="*/ 102584 w 474726"/>
              <a:gd name="connsiteY33" fmla="*/ 119920 h 474725"/>
              <a:gd name="connsiteX34" fmla="*/ 104299 w 474726"/>
              <a:gd name="connsiteY34" fmla="*/ 112586 h 474725"/>
              <a:gd name="connsiteX35" fmla="*/ 108680 w 474726"/>
              <a:gd name="connsiteY35" fmla="*/ 110395 h 474725"/>
              <a:gd name="connsiteX36" fmla="*/ 116967 w 474726"/>
              <a:gd name="connsiteY36" fmla="*/ 108966 h 474725"/>
              <a:gd name="connsiteX37" fmla="*/ 121920 w 474726"/>
              <a:gd name="connsiteY37" fmla="*/ 108776 h 474725"/>
              <a:gd name="connsiteX38" fmla="*/ 126873 w 474726"/>
              <a:gd name="connsiteY38" fmla="*/ 113729 h 474725"/>
              <a:gd name="connsiteX39" fmla="*/ 131255 w 474726"/>
              <a:gd name="connsiteY39" fmla="*/ 117443 h 474725"/>
              <a:gd name="connsiteX40" fmla="*/ 135446 w 474726"/>
              <a:gd name="connsiteY40" fmla="*/ 115253 h 474725"/>
              <a:gd name="connsiteX41" fmla="*/ 147066 w 474726"/>
              <a:gd name="connsiteY41" fmla="*/ 109252 h 474725"/>
              <a:gd name="connsiteX42" fmla="*/ 149638 w 474726"/>
              <a:gd name="connsiteY42" fmla="*/ 107252 h 474725"/>
              <a:gd name="connsiteX43" fmla="*/ 147638 w 474726"/>
              <a:gd name="connsiteY43" fmla="*/ 102775 h 474725"/>
              <a:gd name="connsiteX44" fmla="*/ 143637 w 474726"/>
              <a:gd name="connsiteY44" fmla="*/ 93726 h 474725"/>
              <a:gd name="connsiteX45" fmla="*/ 142780 w 474726"/>
              <a:gd name="connsiteY45" fmla="*/ 90583 h 474725"/>
              <a:gd name="connsiteX46" fmla="*/ 149638 w 474726"/>
              <a:gd name="connsiteY46" fmla="*/ 90678 h 474725"/>
              <a:gd name="connsiteX47" fmla="*/ 162020 w 474726"/>
              <a:gd name="connsiteY47" fmla="*/ 90488 h 474725"/>
              <a:gd name="connsiteX48" fmla="*/ 173736 w 474726"/>
              <a:gd name="connsiteY48" fmla="*/ 85249 h 474725"/>
              <a:gd name="connsiteX49" fmla="*/ 181928 w 474726"/>
              <a:gd name="connsiteY49" fmla="*/ 90011 h 474725"/>
              <a:gd name="connsiteX50" fmla="*/ 178880 w 474726"/>
              <a:gd name="connsiteY50" fmla="*/ 96965 h 474725"/>
              <a:gd name="connsiteX51" fmla="*/ 176308 w 474726"/>
              <a:gd name="connsiteY51" fmla="*/ 102108 h 474725"/>
              <a:gd name="connsiteX52" fmla="*/ 180023 w 474726"/>
              <a:gd name="connsiteY52" fmla="*/ 105537 h 474725"/>
              <a:gd name="connsiteX53" fmla="*/ 184690 w 474726"/>
              <a:gd name="connsiteY53" fmla="*/ 109538 h 474725"/>
              <a:gd name="connsiteX54" fmla="*/ 188976 w 474726"/>
              <a:gd name="connsiteY54" fmla="*/ 111443 h 474725"/>
              <a:gd name="connsiteX55" fmla="*/ 195739 w 474726"/>
              <a:gd name="connsiteY55" fmla="*/ 109442 h 474725"/>
              <a:gd name="connsiteX56" fmla="*/ 210884 w 474726"/>
              <a:gd name="connsiteY56" fmla="*/ 104870 h 474725"/>
              <a:gd name="connsiteX57" fmla="*/ 217170 w 474726"/>
              <a:gd name="connsiteY57" fmla="*/ 102965 h 474725"/>
              <a:gd name="connsiteX58" fmla="*/ 223456 w 474726"/>
              <a:gd name="connsiteY58" fmla="*/ 103156 h 474725"/>
              <a:gd name="connsiteX59" fmla="*/ 231648 w 474726"/>
              <a:gd name="connsiteY59" fmla="*/ 104299 h 474725"/>
              <a:gd name="connsiteX60" fmla="*/ 234029 w 474726"/>
              <a:gd name="connsiteY60" fmla="*/ 104585 h 474725"/>
              <a:gd name="connsiteX61" fmla="*/ 236220 w 474726"/>
              <a:gd name="connsiteY61" fmla="*/ 102870 h 474725"/>
              <a:gd name="connsiteX62" fmla="*/ 238411 w 474726"/>
              <a:gd name="connsiteY62" fmla="*/ 98965 h 474725"/>
              <a:gd name="connsiteX63" fmla="*/ 240316 w 474726"/>
              <a:gd name="connsiteY63" fmla="*/ 96012 h 474725"/>
              <a:gd name="connsiteX64" fmla="*/ 242602 w 474726"/>
              <a:gd name="connsiteY64" fmla="*/ 93631 h 474725"/>
              <a:gd name="connsiteX65" fmla="*/ 244221 w 474726"/>
              <a:gd name="connsiteY65" fmla="*/ 92393 h 474725"/>
              <a:gd name="connsiteX66" fmla="*/ 245650 w 474726"/>
              <a:gd name="connsiteY66" fmla="*/ 93250 h 474725"/>
              <a:gd name="connsiteX67" fmla="*/ 247555 w 474726"/>
              <a:gd name="connsiteY67" fmla="*/ 96107 h 474725"/>
              <a:gd name="connsiteX68" fmla="*/ 250412 w 474726"/>
              <a:gd name="connsiteY68" fmla="*/ 101346 h 474725"/>
              <a:gd name="connsiteX69" fmla="*/ 255746 w 474726"/>
              <a:gd name="connsiteY69" fmla="*/ 112014 h 474725"/>
              <a:gd name="connsiteX70" fmla="*/ 259175 w 474726"/>
              <a:gd name="connsiteY70" fmla="*/ 117729 h 474725"/>
              <a:gd name="connsiteX71" fmla="*/ 276320 w 474726"/>
              <a:gd name="connsiteY71" fmla="*/ 129921 h 474725"/>
              <a:gd name="connsiteX72" fmla="*/ 276320 w 474726"/>
              <a:gd name="connsiteY72" fmla="*/ 129921 h 474725"/>
              <a:gd name="connsiteX73" fmla="*/ 311182 w 474726"/>
              <a:gd name="connsiteY73" fmla="*/ 143161 h 474725"/>
              <a:gd name="connsiteX74" fmla="*/ 335947 w 474726"/>
              <a:gd name="connsiteY74" fmla="*/ 146495 h 474725"/>
              <a:gd name="connsiteX75" fmla="*/ 342614 w 474726"/>
              <a:gd name="connsiteY75" fmla="*/ 152400 h 474725"/>
              <a:gd name="connsiteX76" fmla="*/ 282321 w 474726"/>
              <a:gd name="connsiteY76" fmla="*/ 238601 h 474725"/>
              <a:gd name="connsiteX77" fmla="*/ 247460 w 474726"/>
              <a:gd name="connsiteY77" fmla="*/ 214408 h 474725"/>
              <a:gd name="connsiteX78" fmla="*/ 196787 w 474726"/>
              <a:gd name="connsiteY78" fmla="*/ 256318 h 474725"/>
              <a:gd name="connsiteX79" fmla="*/ 194501 w 474726"/>
              <a:gd name="connsiteY79" fmla="*/ 254413 h 474725"/>
              <a:gd name="connsiteX80" fmla="*/ 176784 w 474726"/>
              <a:gd name="connsiteY80" fmla="*/ 230600 h 474725"/>
              <a:gd name="connsiteX81" fmla="*/ 174308 w 474726"/>
              <a:gd name="connsiteY81" fmla="*/ 227267 h 474725"/>
              <a:gd name="connsiteX82" fmla="*/ 127921 w 474726"/>
              <a:gd name="connsiteY82" fmla="*/ 164973 h 474725"/>
              <a:gd name="connsiteX83" fmla="*/ 93917 w 474726"/>
              <a:gd name="connsiteY83" fmla="*/ 200406 h 474725"/>
              <a:gd name="connsiteX84" fmla="*/ 89059 w 474726"/>
              <a:gd name="connsiteY84" fmla="*/ 203168 h 474725"/>
              <a:gd name="connsiteX85" fmla="*/ 84868 w 474726"/>
              <a:gd name="connsiteY85" fmla="*/ 196977 h 474725"/>
              <a:gd name="connsiteX86" fmla="*/ 79534 w 474726"/>
              <a:gd name="connsiteY86" fmla="*/ 189643 h 474725"/>
              <a:gd name="connsiteX87" fmla="*/ 76772 w 474726"/>
              <a:gd name="connsiteY87" fmla="*/ 179261 h 474725"/>
              <a:gd name="connsiteX88" fmla="*/ 366141 w 474726"/>
              <a:gd name="connsiteY88" fmla="*/ 209931 h 474725"/>
              <a:gd name="connsiteX89" fmla="*/ 359569 w 474726"/>
              <a:gd name="connsiteY89" fmla="*/ 221171 h 474725"/>
              <a:gd name="connsiteX90" fmla="*/ 358045 w 474726"/>
              <a:gd name="connsiteY90" fmla="*/ 223647 h 474725"/>
              <a:gd name="connsiteX91" fmla="*/ 345567 w 474726"/>
              <a:gd name="connsiteY91" fmla="*/ 237839 h 474725"/>
              <a:gd name="connsiteX92" fmla="*/ 340424 w 474726"/>
              <a:gd name="connsiteY92" fmla="*/ 242316 h 474725"/>
              <a:gd name="connsiteX93" fmla="*/ 336518 w 474726"/>
              <a:gd name="connsiteY93" fmla="*/ 248412 h 474725"/>
              <a:gd name="connsiteX94" fmla="*/ 335947 w 474726"/>
              <a:gd name="connsiteY94" fmla="*/ 256985 h 474725"/>
              <a:gd name="connsiteX95" fmla="*/ 334709 w 474726"/>
              <a:gd name="connsiteY95" fmla="*/ 270701 h 474725"/>
              <a:gd name="connsiteX96" fmla="*/ 334042 w 474726"/>
              <a:gd name="connsiteY96" fmla="*/ 276797 h 474725"/>
              <a:gd name="connsiteX97" fmla="*/ 332137 w 474726"/>
              <a:gd name="connsiteY97" fmla="*/ 280892 h 474725"/>
              <a:gd name="connsiteX98" fmla="*/ 328994 w 474726"/>
              <a:gd name="connsiteY98" fmla="*/ 287084 h 474725"/>
              <a:gd name="connsiteX99" fmla="*/ 318230 w 474726"/>
              <a:gd name="connsiteY99" fmla="*/ 305753 h 474725"/>
              <a:gd name="connsiteX100" fmla="*/ 314992 w 474726"/>
              <a:gd name="connsiteY100" fmla="*/ 309848 h 474725"/>
              <a:gd name="connsiteX101" fmla="*/ 312420 w 474726"/>
              <a:gd name="connsiteY101" fmla="*/ 313182 h 474725"/>
              <a:gd name="connsiteX102" fmla="*/ 306515 w 474726"/>
              <a:gd name="connsiteY102" fmla="*/ 317278 h 474725"/>
              <a:gd name="connsiteX103" fmla="*/ 301943 w 474726"/>
              <a:gd name="connsiteY103" fmla="*/ 318421 h 474725"/>
              <a:gd name="connsiteX104" fmla="*/ 292322 w 474726"/>
              <a:gd name="connsiteY104" fmla="*/ 320707 h 474725"/>
              <a:gd name="connsiteX105" fmla="*/ 282988 w 474726"/>
              <a:gd name="connsiteY105" fmla="*/ 323850 h 474725"/>
              <a:gd name="connsiteX106" fmla="*/ 273082 w 474726"/>
              <a:gd name="connsiteY106" fmla="*/ 328327 h 474725"/>
              <a:gd name="connsiteX107" fmla="*/ 268034 w 474726"/>
              <a:gd name="connsiteY107" fmla="*/ 330708 h 474725"/>
              <a:gd name="connsiteX108" fmla="*/ 266510 w 474726"/>
              <a:gd name="connsiteY108" fmla="*/ 333851 h 474725"/>
              <a:gd name="connsiteX109" fmla="*/ 264890 w 474726"/>
              <a:gd name="connsiteY109" fmla="*/ 337376 h 474725"/>
              <a:gd name="connsiteX110" fmla="*/ 262890 w 474726"/>
              <a:gd name="connsiteY110" fmla="*/ 341662 h 474725"/>
              <a:gd name="connsiteX111" fmla="*/ 263271 w 474726"/>
              <a:gd name="connsiteY111" fmla="*/ 344900 h 474725"/>
              <a:gd name="connsiteX112" fmla="*/ 263366 w 474726"/>
              <a:gd name="connsiteY112" fmla="*/ 348710 h 474725"/>
              <a:gd name="connsiteX113" fmla="*/ 261176 w 474726"/>
              <a:gd name="connsiteY113" fmla="*/ 354330 h 474725"/>
              <a:gd name="connsiteX114" fmla="*/ 254413 w 474726"/>
              <a:gd name="connsiteY114" fmla="*/ 363760 h 474725"/>
              <a:gd name="connsiteX115" fmla="*/ 252603 w 474726"/>
              <a:gd name="connsiteY115" fmla="*/ 366332 h 474725"/>
              <a:gd name="connsiteX116" fmla="*/ 241364 w 474726"/>
              <a:gd name="connsiteY116" fmla="*/ 380714 h 474725"/>
              <a:gd name="connsiteX117" fmla="*/ 233363 w 474726"/>
              <a:gd name="connsiteY117" fmla="*/ 390525 h 474725"/>
              <a:gd name="connsiteX118" fmla="*/ 229362 w 474726"/>
              <a:gd name="connsiteY118" fmla="*/ 395383 h 474725"/>
              <a:gd name="connsiteX119" fmla="*/ 228314 w 474726"/>
              <a:gd name="connsiteY119" fmla="*/ 394907 h 474725"/>
              <a:gd name="connsiteX120" fmla="*/ 225266 w 474726"/>
              <a:gd name="connsiteY120" fmla="*/ 391954 h 474725"/>
              <a:gd name="connsiteX121" fmla="*/ 218789 w 474726"/>
              <a:gd name="connsiteY121" fmla="*/ 386048 h 474725"/>
              <a:gd name="connsiteX122" fmla="*/ 215170 w 474726"/>
              <a:gd name="connsiteY122" fmla="*/ 382715 h 474725"/>
              <a:gd name="connsiteX123" fmla="*/ 208026 w 474726"/>
              <a:gd name="connsiteY123" fmla="*/ 376142 h 474725"/>
              <a:gd name="connsiteX124" fmla="*/ 204883 w 474726"/>
              <a:gd name="connsiteY124" fmla="*/ 373094 h 474725"/>
              <a:gd name="connsiteX125" fmla="*/ 203073 w 474726"/>
              <a:gd name="connsiteY125" fmla="*/ 368046 h 474725"/>
              <a:gd name="connsiteX126" fmla="*/ 206216 w 474726"/>
              <a:gd name="connsiteY126" fmla="*/ 365665 h 474725"/>
              <a:gd name="connsiteX127" fmla="*/ 213551 w 474726"/>
              <a:gd name="connsiteY127" fmla="*/ 358140 h 474725"/>
              <a:gd name="connsiteX128" fmla="*/ 218504 w 474726"/>
              <a:gd name="connsiteY128" fmla="*/ 353187 h 474725"/>
              <a:gd name="connsiteX129" fmla="*/ 218789 w 474726"/>
              <a:gd name="connsiteY129" fmla="*/ 352806 h 474725"/>
              <a:gd name="connsiteX130" fmla="*/ 221361 w 474726"/>
              <a:gd name="connsiteY130" fmla="*/ 350234 h 474725"/>
              <a:gd name="connsiteX131" fmla="*/ 226505 w 474726"/>
              <a:gd name="connsiteY131" fmla="*/ 345281 h 474725"/>
              <a:gd name="connsiteX132" fmla="*/ 226600 w 474726"/>
              <a:gd name="connsiteY132" fmla="*/ 338328 h 474725"/>
              <a:gd name="connsiteX133" fmla="*/ 225266 w 474726"/>
              <a:gd name="connsiteY133" fmla="*/ 331375 h 474725"/>
              <a:gd name="connsiteX134" fmla="*/ 223838 w 474726"/>
              <a:gd name="connsiteY134" fmla="*/ 324041 h 474725"/>
              <a:gd name="connsiteX135" fmla="*/ 221837 w 474726"/>
              <a:gd name="connsiteY135" fmla="*/ 320993 h 474725"/>
              <a:gd name="connsiteX136" fmla="*/ 216694 w 474726"/>
              <a:gd name="connsiteY136" fmla="*/ 321469 h 474725"/>
              <a:gd name="connsiteX137" fmla="*/ 213169 w 474726"/>
              <a:gd name="connsiteY137" fmla="*/ 317183 h 474725"/>
              <a:gd name="connsiteX138" fmla="*/ 210598 w 474726"/>
              <a:gd name="connsiteY138" fmla="*/ 311658 h 474725"/>
              <a:gd name="connsiteX139" fmla="*/ 206407 w 474726"/>
              <a:gd name="connsiteY139" fmla="*/ 306896 h 474725"/>
              <a:gd name="connsiteX140" fmla="*/ 199168 w 474726"/>
              <a:gd name="connsiteY140" fmla="*/ 308515 h 474725"/>
              <a:gd name="connsiteX141" fmla="*/ 249079 w 474726"/>
              <a:gd name="connsiteY141" fmla="*/ 267272 h 474725"/>
              <a:gd name="connsiteX142" fmla="*/ 289751 w 474726"/>
              <a:gd name="connsiteY142" fmla="*/ 295466 h 474725"/>
              <a:gd name="connsiteX143" fmla="*/ 366998 w 474726"/>
              <a:gd name="connsiteY143" fmla="*/ 185071 h 474725"/>
              <a:gd name="connsiteX144" fmla="*/ 367379 w 474726"/>
              <a:gd name="connsiteY144" fmla="*/ 186881 h 474725"/>
              <a:gd name="connsiteX145" fmla="*/ 370523 w 474726"/>
              <a:gd name="connsiteY145" fmla="*/ 197644 h 474725"/>
              <a:gd name="connsiteX146" fmla="*/ 366141 w 474726"/>
              <a:gd name="connsiteY146" fmla="*/ 209931 h 4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74726" h="474725">
                <a:moveTo>
                  <a:pt x="420053" y="85916"/>
                </a:moveTo>
                <a:lnTo>
                  <a:pt x="416147" y="116777"/>
                </a:lnTo>
                <a:lnTo>
                  <a:pt x="411385" y="154305"/>
                </a:lnTo>
                <a:lnTo>
                  <a:pt x="391287" y="139065"/>
                </a:lnTo>
                <a:lnTo>
                  <a:pt x="289084" y="285083"/>
                </a:lnTo>
                <a:lnTo>
                  <a:pt x="248888" y="257175"/>
                </a:lnTo>
                <a:lnTo>
                  <a:pt x="191453" y="304610"/>
                </a:lnTo>
                <a:lnTo>
                  <a:pt x="125254" y="215646"/>
                </a:lnTo>
                <a:lnTo>
                  <a:pt x="71914" y="271177"/>
                </a:lnTo>
                <a:lnTo>
                  <a:pt x="53816" y="253841"/>
                </a:lnTo>
                <a:lnTo>
                  <a:pt x="127730" y="176879"/>
                </a:lnTo>
                <a:lnTo>
                  <a:pt x="195834" y="268415"/>
                </a:lnTo>
                <a:lnTo>
                  <a:pt x="247555" y="225647"/>
                </a:lnTo>
                <a:lnTo>
                  <a:pt x="282893" y="250127"/>
                </a:lnTo>
                <a:lnTo>
                  <a:pt x="371285" y="123825"/>
                </a:lnTo>
                <a:lnTo>
                  <a:pt x="351092" y="108490"/>
                </a:lnTo>
                <a:lnTo>
                  <a:pt x="386048" y="93821"/>
                </a:lnTo>
                <a:lnTo>
                  <a:pt x="416147" y="81153"/>
                </a:lnTo>
                <a:cubicBezTo>
                  <a:pt x="372523" y="31528"/>
                  <a:pt x="308610" y="0"/>
                  <a:pt x="237363" y="0"/>
                </a:cubicBezTo>
                <a:cubicBezTo>
                  <a:pt x="106299" y="0"/>
                  <a:pt x="0" y="106299"/>
                  <a:pt x="0" y="237363"/>
                </a:cubicBezTo>
                <a:cubicBezTo>
                  <a:pt x="0" y="368427"/>
                  <a:pt x="106299" y="474726"/>
                  <a:pt x="237363" y="474726"/>
                </a:cubicBezTo>
                <a:cubicBezTo>
                  <a:pt x="368427" y="474726"/>
                  <a:pt x="474726" y="368427"/>
                  <a:pt x="474726" y="237363"/>
                </a:cubicBezTo>
                <a:cubicBezTo>
                  <a:pt x="474631" y="179737"/>
                  <a:pt x="454152" y="126968"/>
                  <a:pt x="420053" y="85916"/>
                </a:cubicBezTo>
                <a:close/>
                <a:moveTo>
                  <a:pt x="76772" y="179261"/>
                </a:moveTo>
                <a:cubicBezTo>
                  <a:pt x="77248" y="177832"/>
                  <a:pt x="77819" y="176403"/>
                  <a:pt x="78296" y="174974"/>
                </a:cubicBezTo>
                <a:cubicBezTo>
                  <a:pt x="79629" y="171260"/>
                  <a:pt x="79629" y="166973"/>
                  <a:pt x="83439" y="164973"/>
                </a:cubicBezTo>
                <a:cubicBezTo>
                  <a:pt x="85058" y="164116"/>
                  <a:pt x="86773" y="163259"/>
                  <a:pt x="88487" y="162401"/>
                </a:cubicBezTo>
                <a:cubicBezTo>
                  <a:pt x="92297" y="160401"/>
                  <a:pt x="96012" y="158496"/>
                  <a:pt x="99822" y="156496"/>
                </a:cubicBezTo>
                <a:cubicBezTo>
                  <a:pt x="100679" y="156020"/>
                  <a:pt x="101537" y="155639"/>
                  <a:pt x="102394" y="155162"/>
                </a:cubicBezTo>
                <a:cubicBezTo>
                  <a:pt x="102775" y="154972"/>
                  <a:pt x="102965" y="151067"/>
                  <a:pt x="103061" y="150686"/>
                </a:cubicBezTo>
                <a:cubicBezTo>
                  <a:pt x="103346" y="148876"/>
                  <a:pt x="103537" y="147161"/>
                  <a:pt x="103823" y="145352"/>
                </a:cubicBezTo>
                <a:cubicBezTo>
                  <a:pt x="104394" y="141637"/>
                  <a:pt x="104870" y="137922"/>
                  <a:pt x="105442" y="134207"/>
                </a:cubicBezTo>
                <a:cubicBezTo>
                  <a:pt x="105918" y="130874"/>
                  <a:pt x="105442" y="128969"/>
                  <a:pt x="104299" y="125921"/>
                </a:cubicBezTo>
                <a:cubicBezTo>
                  <a:pt x="103537" y="123920"/>
                  <a:pt x="102394" y="122206"/>
                  <a:pt x="102584" y="119920"/>
                </a:cubicBezTo>
                <a:cubicBezTo>
                  <a:pt x="102775" y="117634"/>
                  <a:pt x="103346" y="114776"/>
                  <a:pt x="104299" y="112586"/>
                </a:cubicBezTo>
                <a:cubicBezTo>
                  <a:pt x="105061" y="110776"/>
                  <a:pt x="106871" y="110776"/>
                  <a:pt x="108680" y="110395"/>
                </a:cubicBezTo>
                <a:cubicBezTo>
                  <a:pt x="111443" y="109919"/>
                  <a:pt x="114205" y="109538"/>
                  <a:pt x="116967" y="108966"/>
                </a:cubicBezTo>
                <a:cubicBezTo>
                  <a:pt x="118586" y="108680"/>
                  <a:pt x="120396" y="108014"/>
                  <a:pt x="121920" y="108776"/>
                </a:cubicBezTo>
                <a:cubicBezTo>
                  <a:pt x="123825" y="109823"/>
                  <a:pt x="125349" y="112205"/>
                  <a:pt x="126873" y="113729"/>
                </a:cubicBezTo>
                <a:cubicBezTo>
                  <a:pt x="128016" y="114872"/>
                  <a:pt x="129445" y="117634"/>
                  <a:pt x="131255" y="117443"/>
                </a:cubicBezTo>
                <a:cubicBezTo>
                  <a:pt x="132398" y="117348"/>
                  <a:pt x="134398" y="115729"/>
                  <a:pt x="135446" y="115253"/>
                </a:cubicBezTo>
                <a:cubicBezTo>
                  <a:pt x="139446" y="113443"/>
                  <a:pt x="143161" y="111157"/>
                  <a:pt x="147066" y="109252"/>
                </a:cubicBezTo>
                <a:cubicBezTo>
                  <a:pt x="148304" y="108680"/>
                  <a:pt x="149638" y="108395"/>
                  <a:pt x="149638" y="107252"/>
                </a:cubicBezTo>
                <a:cubicBezTo>
                  <a:pt x="149638" y="106109"/>
                  <a:pt x="148114" y="103918"/>
                  <a:pt x="147638" y="102775"/>
                </a:cubicBezTo>
                <a:cubicBezTo>
                  <a:pt x="146304" y="99727"/>
                  <a:pt x="144971" y="96774"/>
                  <a:pt x="143637" y="93726"/>
                </a:cubicBezTo>
                <a:cubicBezTo>
                  <a:pt x="143256" y="92869"/>
                  <a:pt x="141923" y="91250"/>
                  <a:pt x="142780" y="90583"/>
                </a:cubicBezTo>
                <a:cubicBezTo>
                  <a:pt x="144018" y="89535"/>
                  <a:pt x="148114" y="90583"/>
                  <a:pt x="149638" y="90678"/>
                </a:cubicBezTo>
                <a:cubicBezTo>
                  <a:pt x="153448" y="90773"/>
                  <a:pt x="158496" y="91916"/>
                  <a:pt x="162020" y="90488"/>
                </a:cubicBezTo>
                <a:cubicBezTo>
                  <a:pt x="166021" y="88868"/>
                  <a:pt x="169545" y="86487"/>
                  <a:pt x="173736" y="85249"/>
                </a:cubicBezTo>
                <a:cubicBezTo>
                  <a:pt x="177737" y="84106"/>
                  <a:pt x="182690" y="84487"/>
                  <a:pt x="181928" y="90011"/>
                </a:cubicBezTo>
                <a:cubicBezTo>
                  <a:pt x="181547" y="92583"/>
                  <a:pt x="180213" y="94869"/>
                  <a:pt x="178880" y="96965"/>
                </a:cubicBezTo>
                <a:cubicBezTo>
                  <a:pt x="178022" y="98393"/>
                  <a:pt x="175831" y="100203"/>
                  <a:pt x="176308" y="102108"/>
                </a:cubicBezTo>
                <a:cubicBezTo>
                  <a:pt x="176689" y="103537"/>
                  <a:pt x="179070" y="104680"/>
                  <a:pt x="180023" y="105537"/>
                </a:cubicBezTo>
                <a:cubicBezTo>
                  <a:pt x="181547" y="106871"/>
                  <a:pt x="183166" y="108204"/>
                  <a:pt x="184690" y="109538"/>
                </a:cubicBezTo>
                <a:cubicBezTo>
                  <a:pt x="186023" y="110681"/>
                  <a:pt x="186976" y="111824"/>
                  <a:pt x="188976" y="111443"/>
                </a:cubicBezTo>
                <a:cubicBezTo>
                  <a:pt x="191262" y="110966"/>
                  <a:pt x="193548" y="110109"/>
                  <a:pt x="195739" y="109442"/>
                </a:cubicBezTo>
                <a:cubicBezTo>
                  <a:pt x="200787" y="107918"/>
                  <a:pt x="205835" y="106394"/>
                  <a:pt x="210884" y="104870"/>
                </a:cubicBezTo>
                <a:cubicBezTo>
                  <a:pt x="212979" y="104299"/>
                  <a:pt x="215075" y="103632"/>
                  <a:pt x="217170" y="102965"/>
                </a:cubicBezTo>
                <a:cubicBezTo>
                  <a:pt x="219266" y="102299"/>
                  <a:pt x="221266" y="102870"/>
                  <a:pt x="223456" y="103156"/>
                </a:cubicBezTo>
                <a:cubicBezTo>
                  <a:pt x="226219" y="103537"/>
                  <a:pt x="228981" y="103918"/>
                  <a:pt x="231648" y="104299"/>
                </a:cubicBezTo>
                <a:cubicBezTo>
                  <a:pt x="232410" y="104394"/>
                  <a:pt x="233267" y="104489"/>
                  <a:pt x="234029" y="104585"/>
                </a:cubicBezTo>
                <a:cubicBezTo>
                  <a:pt x="235363" y="104775"/>
                  <a:pt x="235649" y="103823"/>
                  <a:pt x="236220" y="102870"/>
                </a:cubicBezTo>
                <a:cubicBezTo>
                  <a:pt x="236982" y="101632"/>
                  <a:pt x="237649" y="100298"/>
                  <a:pt x="238411" y="98965"/>
                </a:cubicBezTo>
                <a:cubicBezTo>
                  <a:pt x="238982" y="98012"/>
                  <a:pt x="239649" y="96965"/>
                  <a:pt x="240316" y="96012"/>
                </a:cubicBezTo>
                <a:cubicBezTo>
                  <a:pt x="240983" y="95155"/>
                  <a:pt x="241649" y="94202"/>
                  <a:pt x="242602" y="93631"/>
                </a:cubicBezTo>
                <a:cubicBezTo>
                  <a:pt x="243173" y="93250"/>
                  <a:pt x="243554" y="92583"/>
                  <a:pt x="244221" y="92393"/>
                </a:cubicBezTo>
                <a:cubicBezTo>
                  <a:pt x="244888" y="92202"/>
                  <a:pt x="245364" y="92774"/>
                  <a:pt x="245650" y="93250"/>
                </a:cubicBezTo>
                <a:cubicBezTo>
                  <a:pt x="246221" y="94202"/>
                  <a:pt x="246983" y="95060"/>
                  <a:pt x="247555" y="96107"/>
                </a:cubicBezTo>
                <a:cubicBezTo>
                  <a:pt x="248603" y="97822"/>
                  <a:pt x="249555" y="99536"/>
                  <a:pt x="250412" y="101346"/>
                </a:cubicBezTo>
                <a:cubicBezTo>
                  <a:pt x="252317" y="104870"/>
                  <a:pt x="253841" y="108490"/>
                  <a:pt x="255746" y="112014"/>
                </a:cubicBezTo>
                <a:cubicBezTo>
                  <a:pt x="256794" y="113919"/>
                  <a:pt x="257937" y="115824"/>
                  <a:pt x="259175" y="117729"/>
                </a:cubicBezTo>
                <a:cubicBezTo>
                  <a:pt x="263462" y="123920"/>
                  <a:pt x="269748" y="126683"/>
                  <a:pt x="276320" y="129921"/>
                </a:cubicBezTo>
                <a:lnTo>
                  <a:pt x="276320" y="129921"/>
                </a:lnTo>
                <a:cubicBezTo>
                  <a:pt x="288512" y="135922"/>
                  <a:pt x="297561" y="141446"/>
                  <a:pt x="311182" y="143161"/>
                </a:cubicBezTo>
                <a:cubicBezTo>
                  <a:pt x="316230" y="143828"/>
                  <a:pt x="332137" y="143161"/>
                  <a:pt x="335947" y="146495"/>
                </a:cubicBezTo>
                <a:cubicBezTo>
                  <a:pt x="338138" y="148400"/>
                  <a:pt x="340424" y="150400"/>
                  <a:pt x="342614" y="152400"/>
                </a:cubicBezTo>
                <a:lnTo>
                  <a:pt x="282321" y="238601"/>
                </a:lnTo>
                <a:lnTo>
                  <a:pt x="247460" y="214408"/>
                </a:lnTo>
                <a:lnTo>
                  <a:pt x="196787" y="256318"/>
                </a:lnTo>
                <a:cubicBezTo>
                  <a:pt x="196215" y="255556"/>
                  <a:pt x="195453" y="254889"/>
                  <a:pt x="194501" y="254413"/>
                </a:cubicBezTo>
                <a:lnTo>
                  <a:pt x="176784" y="230600"/>
                </a:lnTo>
                <a:cubicBezTo>
                  <a:pt x="176403" y="229267"/>
                  <a:pt x="175736" y="228124"/>
                  <a:pt x="174308" y="227267"/>
                </a:cubicBezTo>
                <a:lnTo>
                  <a:pt x="127921" y="164973"/>
                </a:lnTo>
                <a:lnTo>
                  <a:pt x="93917" y="200406"/>
                </a:lnTo>
                <a:cubicBezTo>
                  <a:pt x="92202" y="201168"/>
                  <a:pt x="90583" y="202121"/>
                  <a:pt x="89059" y="203168"/>
                </a:cubicBezTo>
                <a:cubicBezTo>
                  <a:pt x="87249" y="201644"/>
                  <a:pt x="86011" y="198596"/>
                  <a:pt x="84868" y="196977"/>
                </a:cubicBezTo>
                <a:cubicBezTo>
                  <a:pt x="83153" y="194501"/>
                  <a:pt x="81439" y="192024"/>
                  <a:pt x="79534" y="189643"/>
                </a:cubicBezTo>
                <a:cubicBezTo>
                  <a:pt x="76962" y="186404"/>
                  <a:pt x="75248" y="183452"/>
                  <a:pt x="76772" y="179261"/>
                </a:cubicBezTo>
                <a:close/>
                <a:moveTo>
                  <a:pt x="366141" y="209931"/>
                </a:moveTo>
                <a:cubicBezTo>
                  <a:pt x="363855" y="213646"/>
                  <a:pt x="361760" y="217456"/>
                  <a:pt x="359569" y="221171"/>
                </a:cubicBezTo>
                <a:cubicBezTo>
                  <a:pt x="359093" y="222028"/>
                  <a:pt x="358616" y="222885"/>
                  <a:pt x="358045" y="223647"/>
                </a:cubicBezTo>
                <a:cubicBezTo>
                  <a:pt x="353949" y="228410"/>
                  <a:pt x="350044" y="233458"/>
                  <a:pt x="345567" y="237839"/>
                </a:cubicBezTo>
                <a:cubicBezTo>
                  <a:pt x="343948" y="239459"/>
                  <a:pt x="342233" y="240983"/>
                  <a:pt x="340424" y="242316"/>
                </a:cubicBezTo>
                <a:cubicBezTo>
                  <a:pt x="338328" y="244031"/>
                  <a:pt x="336995" y="245745"/>
                  <a:pt x="336518" y="248412"/>
                </a:cubicBezTo>
                <a:cubicBezTo>
                  <a:pt x="336042" y="251174"/>
                  <a:pt x="336233" y="254127"/>
                  <a:pt x="335947" y="256985"/>
                </a:cubicBezTo>
                <a:cubicBezTo>
                  <a:pt x="335471" y="261557"/>
                  <a:pt x="335185" y="266129"/>
                  <a:pt x="334709" y="270701"/>
                </a:cubicBezTo>
                <a:cubicBezTo>
                  <a:pt x="334518" y="272701"/>
                  <a:pt x="334613" y="274796"/>
                  <a:pt x="334042" y="276797"/>
                </a:cubicBezTo>
                <a:cubicBezTo>
                  <a:pt x="333661" y="278321"/>
                  <a:pt x="332804" y="279559"/>
                  <a:pt x="332137" y="280892"/>
                </a:cubicBezTo>
                <a:cubicBezTo>
                  <a:pt x="331089" y="282988"/>
                  <a:pt x="330041" y="285083"/>
                  <a:pt x="328994" y="287084"/>
                </a:cubicBezTo>
                <a:lnTo>
                  <a:pt x="318230" y="305753"/>
                </a:lnTo>
                <a:cubicBezTo>
                  <a:pt x="317183" y="307086"/>
                  <a:pt x="316040" y="308515"/>
                  <a:pt x="314992" y="309848"/>
                </a:cubicBezTo>
                <a:cubicBezTo>
                  <a:pt x="314135" y="310991"/>
                  <a:pt x="313277" y="312039"/>
                  <a:pt x="312420" y="313182"/>
                </a:cubicBezTo>
                <a:cubicBezTo>
                  <a:pt x="310706" y="315468"/>
                  <a:pt x="309372" y="316706"/>
                  <a:pt x="306515" y="317278"/>
                </a:cubicBezTo>
                <a:cubicBezTo>
                  <a:pt x="304991" y="317564"/>
                  <a:pt x="303467" y="318040"/>
                  <a:pt x="301943" y="318421"/>
                </a:cubicBezTo>
                <a:cubicBezTo>
                  <a:pt x="298704" y="319183"/>
                  <a:pt x="295561" y="319945"/>
                  <a:pt x="292322" y="320707"/>
                </a:cubicBezTo>
                <a:cubicBezTo>
                  <a:pt x="288989" y="321469"/>
                  <a:pt x="286036" y="322421"/>
                  <a:pt x="282988" y="323850"/>
                </a:cubicBezTo>
                <a:cubicBezTo>
                  <a:pt x="279654" y="325374"/>
                  <a:pt x="276416" y="326898"/>
                  <a:pt x="273082" y="328327"/>
                </a:cubicBezTo>
                <a:cubicBezTo>
                  <a:pt x="271558" y="328994"/>
                  <a:pt x="269177" y="329565"/>
                  <a:pt x="268034" y="330708"/>
                </a:cubicBezTo>
                <a:cubicBezTo>
                  <a:pt x="267272" y="331470"/>
                  <a:pt x="266986" y="332899"/>
                  <a:pt x="266510" y="333851"/>
                </a:cubicBezTo>
                <a:cubicBezTo>
                  <a:pt x="265938" y="334994"/>
                  <a:pt x="265462" y="336137"/>
                  <a:pt x="264890" y="337376"/>
                </a:cubicBezTo>
                <a:cubicBezTo>
                  <a:pt x="264224" y="338804"/>
                  <a:pt x="263557" y="340233"/>
                  <a:pt x="262890" y="341662"/>
                </a:cubicBezTo>
                <a:cubicBezTo>
                  <a:pt x="262604" y="342233"/>
                  <a:pt x="263271" y="344234"/>
                  <a:pt x="263271" y="344900"/>
                </a:cubicBezTo>
                <a:cubicBezTo>
                  <a:pt x="263366" y="346139"/>
                  <a:pt x="263462" y="347472"/>
                  <a:pt x="263366" y="348710"/>
                </a:cubicBezTo>
                <a:cubicBezTo>
                  <a:pt x="263176" y="350901"/>
                  <a:pt x="262509" y="352616"/>
                  <a:pt x="261176" y="354330"/>
                </a:cubicBezTo>
                <a:cubicBezTo>
                  <a:pt x="258794" y="357378"/>
                  <a:pt x="256604" y="360617"/>
                  <a:pt x="254413" y="363760"/>
                </a:cubicBezTo>
                <a:cubicBezTo>
                  <a:pt x="253841" y="364617"/>
                  <a:pt x="253270" y="365474"/>
                  <a:pt x="252603" y="366332"/>
                </a:cubicBezTo>
                <a:cubicBezTo>
                  <a:pt x="249174" y="371189"/>
                  <a:pt x="245269" y="376047"/>
                  <a:pt x="241364" y="380714"/>
                </a:cubicBezTo>
                <a:cubicBezTo>
                  <a:pt x="238601" y="383953"/>
                  <a:pt x="235839" y="387001"/>
                  <a:pt x="233363" y="390525"/>
                </a:cubicBezTo>
                <a:cubicBezTo>
                  <a:pt x="232601" y="391573"/>
                  <a:pt x="231172" y="395383"/>
                  <a:pt x="229362" y="395383"/>
                </a:cubicBezTo>
                <a:cubicBezTo>
                  <a:pt x="228981" y="395383"/>
                  <a:pt x="228600" y="395288"/>
                  <a:pt x="228314" y="394907"/>
                </a:cubicBezTo>
                <a:cubicBezTo>
                  <a:pt x="227267" y="393954"/>
                  <a:pt x="226314" y="392906"/>
                  <a:pt x="225266" y="391954"/>
                </a:cubicBezTo>
                <a:cubicBezTo>
                  <a:pt x="223076" y="390049"/>
                  <a:pt x="220980" y="388049"/>
                  <a:pt x="218789" y="386048"/>
                </a:cubicBezTo>
                <a:cubicBezTo>
                  <a:pt x="217551" y="384905"/>
                  <a:pt x="216313" y="383762"/>
                  <a:pt x="215170" y="382715"/>
                </a:cubicBezTo>
                <a:cubicBezTo>
                  <a:pt x="212789" y="380524"/>
                  <a:pt x="210312" y="378333"/>
                  <a:pt x="208026" y="376142"/>
                </a:cubicBezTo>
                <a:cubicBezTo>
                  <a:pt x="206978" y="375095"/>
                  <a:pt x="205835" y="374142"/>
                  <a:pt x="204883" y="373094"/>
                </a:cubicBezTo>
                <a:cubicBezTo>
                  <a:pt x="203740" y="371856"/>
                  <a:pt x="201644" y="369665"/>
                  <a:pt x="203073" y="368046"/>
                </a:cubicBezTo>
                <a:cubicBezTo>
                  <a:pt x="203930" y="367094"/>
                  <a:pt x="205264" y="366427"/>
                  <a:pt x="206216" y="365665"/>
                </a:cubicBezTo>
                <a:cubicBezTo>
                  <a:pt x="209074" y="363569"/>
                  <a:pt x="211169" y="360712"/>
                  <a:pt x="213551" y="358140"/>
                </a:cubicBezTo>
                <a:cubicBezTo>
                  <a:pt x="215170" y="356426"/>
                  <a:pt x="216980" y="354902"/>
                  <a:pt x="218504" y="353187"/>
                </a:cubicBezTo>
                <a:cubicBezTo>
                  <a:pt x="218599" y="353092"/>
                  <a:pt x="218694" y="352901"/>
                  <a:pt x="218789" y="352806"/>
                </a:cubicBezTo>
                <a:cubicBezTo>
                  <a:pt x="219647" y="351949"/>
                  <a:pt x="220504" y="351092"/>
                  <a:pt x="221361" y="350234"/>
                </a:cubicBezTo>
                <a:cubicBezTo>
                  <a:pt x="223076" y="348520"/>
                  <a:pt x="225171" y="347186"/>
                  <a:pt x="226505" y="345281"/>
                </a:cubicBezTo>
                <a:cubicBezTo>
                  <a:pt x="228219" y="342805"/>
                  <a:pt x="227076" y="340995"/>
                  <a:pt x="226600" y="338328"/>
                </a:cubicBezTo>
                <a:cubicBezTo>
                  <a:pt x="226124" y="336042"/>
                  <a:pt x="225743" y="333661"/>
                  <a:pt x="225266" y="331375"/>
                </a:cubicBezTo>
                <a:cubicBezTo>
                  <a:pt x="224790" y="328898"/>
                  <a:pt x="224790" y="326327"/>
                  <a:pt x="223838" y="324041"/>
                </a:cubicBezTo>
                <a:cubicBezTo>
                  <a:pt x="223456" y="323088"/>
                  <a:pt x="222885" y="321564"/>
                  <a:pt x="221837" y="320993"/>
                </a:cubicBezTo>
                <a:cubicBezTo>
                  <a:pt x="220123" y="320135"/>
                  <a:pt x="218313" y="321755"/>
                  <a:pt x="216694" y="321469"/>
                </a:cubicBezTo>
                <a:cubicBezTo>
                  <a:pt x="214408" y="321088"/>
                  <a:pt x="214027" y="318992"/>
                  <a:pt x="213169" y="317183"/>
                </a:cubicBezTo>
                <a:cubicBezTo>
                  <a:pt x="212312" y="315373"/>
                  <a:pt x="211455" y="313468"/>
                  <a:pt x="210598" y="311658"/>
                </a:cubicBezTo>
                <a:cubicBezTo>
                  <a:pt x="209645" y="309563"/>
                  <a:pt x="209264" y="306800"/>
                  <a:pt x="206407" y="306896"/>
                </a:cubicBezTo>
                <a:cubicBezTo>
                  <a:pt x="204121" y="306991"/>
                  <a:pt x="201549" y="308610"/>
                  <a:pt x="199168" y="308515"/>
                </a:cubicBezTo>
                <a:lnTo>
                  <a:pt x="249079" y="267272"/>
                </a:lnTo>
                <a:lnTo>
                  <a:pt x="289751" y="295466"/>
                </a:lnTo>
                <a:lnTo>
                  <a:pt x="366998" y="185071"/>
                </a:lnTo>
                <a:cubicBezTo>
                  <a:pt x="367094" y="185738"/>
                  <a:pt x="367284" y="186404"/>
                  <a:pt x="367379" y="186881"/>
                </a:cubicBezTo>
                <a:cubicBezTo>
                  <a:pt x="368427" y="190500"/>
                  <a:pt x="369380" y="194120"/>
                  <a:pt x="370523" y="197644"/>
                </a:cubicBezTo>
                <a:cubicBezTo>
                  <a:pt x="371951" y="202216"/>
                  <a:pt x="368332" y="206407"/>
                  <a:pt x="366141" y="20993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rgbClr val="0074AD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b"/>
          <a:lstStyle/>
          <a:p>
            <a:endParaRPr lang="pt-BR"/>
          </a:p>
        </p:txBody>
      </p:sp>
      <p:grpSp>
        <p:nvGrpSpPr>
          <p:cNvPr id="8" name="Gráfico 367">
            <a:extLst>
              <a:ext uri="{FF2B5EF4-FFF2-40B4-BE49-F238E27FC236}">
                <a16:creationId xmlns:a16="http://schemas.microsoft.com/office/drawing/2014/main" id="{2A0C6378-690A-424E-83E6-EE4257F1223F}"/>
              </a:ext>
            </a:extLst>
          </p:cNvPr>
          <p:cNvGrpSpPr/>
          <p:nvPr/>
        </p:nvGrpSpPr>
        <p:grpSpPr>
          <a:xfrm>
            <a:off x="4110354" y="1536289"/>
            <a:ext cx="468000" cy="468000"/>
            <a:chOff x="4053592" y="5645213"/>
            <a:chExt cx="474726" cy="474726"/>
          </a:xfrm>
          <a:solidFill>
            <a:schemeClr val="accent4"/>
          </a:solidFill>
        </p:grpSpPr>
        <p:sp>
          <p:nvSpPr>
            <p:cNvPr id="9" name="Forma Livre: Forma 383">
              <a:extLst>
                <a:ext uri="{FF2B5EF4-FFF2-40B4-BE49-F238E27FC236}">
                  <a16:creationId xmlns:a16="http://schemas.microsoft.com/office/drawing/2014/main" id="{D5C3463D-FDF7-4582-92C4-98E672520E5B}"/>
                </a:ext>
              </a:extLst>
            </p:cNvPr>
            <p:cNvSpPr/>
            <p:nvPr/>
          </p:nvSpPr>
          <p:spPr>
            <a:xfrm>
              <a:off x="4223041" y="5835331"/>
              <a:ext cx="142398" cy="140112"/>
            </a:xfrm>
            <a:custGeom>
              <a:avLst/>
              <a:gdLst>
                <a:gd name="connsiteX0" fmla="*/ 129921 w 142398"/>
                <a:gd name="connsiteY0" fmla="*/ 0 h 140112"/>
                <a:gd name="connsiteX1" fmla="*/ 68008 w 142398"/>
                <a:gd name="connsiteY1" fmla="*/ 0 h 140112"/>
                <a:gd name="connsiteX2" fmla="*/ 11144 w 142398"/>
                <a:gd name="connsiteY2" fmla="*/ 0 h 140112"/>
                <a:gd name="connsiteX3" fmla="*/ 11144 w 142398"/>
                <a:gd name="connsiteY3" fmla="*/ 19241 h 140112"/>
                <a:gd name="connsiteX4" fmla="*/ 0 w 142398"/>
                <a:gd name="connsiteY4" fmla="*/ 19241 h 140112"/>
                <a:gd name="connsiteX5" fmla="*/ 0 w 142398"/>
                <a:gd name="connsiteY5" fmla="*/ 125158 h 140112"/>
                <a:gd name="connsiteX6" fmla="*/ 11144 w 142398"/>
                <a:gd name="connsiteY6" fmla="*/ 125158 h 140112"/>
                <a:gd name="connsiteX7" fmla="*/ 11144 w 142398"/>
                <a:gd name="connsiteY7" fmla="*/ 140113 h 140112"/>
                <a:gd name="connsiteX8" fmla="*/ 129921 w 142398"/>
                <a:gd name="connsiteY8" fmla="*/ 140113 h 140112"/>
                <a:gd name="connsiteX9" fmla="*/ 129921 w 142398"/>
                <a:gd name="connsiteY9" fmla="*/ 125158 h 140112"/>
                <a:gd name="connsiteX10" fmla="*/ 142399 w 142398"/>
                <a:gd name="connsiteY10" fmla="*/ 125158 h 140112"/>
                <a:gd name="connsiteX11" fmla="*/ 142399 w 142398"/>
                <a:gd name="connsiteY11" fmla="*/ 19145 h 140112"/>
                <a:gd name="connsiteX12" fmla="*/ 129921 w 142398"/>
                <a:gd name="connsiteY12" fmla="*/ 19145 h 140112"/>
                <a:gd name="connsiteX13" fmla="*/ 129921 w 142398"/>
                <a:gd name="connsiteY13" fmla="*/ 0 h 140112"/>
                <a:gd name="connsiteX14" fmla="*/ 76867 w 142398"/>
                <a:gd name="connsiteY14" fmla="*/ 112776 h 140112"/>
                <a:gd name="connsiteX15" fmla="*/ 76867 w 142398"/>
                <a:gd name="connsiteY15" fmla="*/ 127064 h 140112"/>
                <a:gd name="connsiteX16" fmla="*/ 63151 w 142398"/>
                <a:gd name="connsiteY16" fmla="*/ 127064 h 140112"/>
                <a:gd name="connsiteX17" fmla="*/ 63151 w 142398"/>
                <a:gd name="connsiteY17" fmla="*/ 113729 h 140112"/>
                <a:gd name="connsiteX18" fmla="*/ 39433 w 142398"/>
                <a:gd name="connsiteY18" fmla="*/ 107728 h 140112"/>
                <a:gd name="connsiteX19" fmla="*/ 43625 w 142398"/>
                <a:gd name="connsiteY19" fmla="*/ 91345 h 140112"/>
                <a:gd name="connsiteX20" fmla="*/ 66865 w 142398"/>
                <a:gd name="connsiteY20" fmla="*/ 97536 h 140112"/>
                <a:gd name="connsiteX21" fmla="*/ 80296 w 142398"/>
                <a:gd name="connsiteY21" fmla="*/ 88868 h 140112"/>
                <a:gd name="connsiteX22" fmla="*/ 65437 w 142398"/>
                <a:gd name="connsiteY22" fmla="*/ 76676 h 140112"/>
                <a:gd name="connsiteX23" fmla="*/ 40291 w 142398"/>
                <a:gd name="connsiteY23" fmla="*/ 51054 h 140112"/>
                <a:gd name="connsiteX24" fmla="*/ 63913 w 142398"/>
                <a:gd name="connsiteY24" fmla="*/ 26194 h 140112"/>
                <a:gd name="connsiteX25" fmla="*/ 63913 w 142398"/>
                <a:gd name="connsiteY25" fmla="*/ 12954 h 140112"/>
                <a:gd name="connsiteX26" fmla="*/ 77629 w 142398"/>
                <a:gd name="connsiteY26" fmla="*/ 12954 h 140112"/>
                <a:gd name="connsiteX27" fmla="*/ 77629 w 142398"/>
                <a:gd name="connsiteY27" fmla="*/ 25241 h 140112"/>
                <a:gd name="connsiteX28" fmla="*/ 97917 w 142398"/>
                <a:gd name="connsiteY28" fmla="*/ 29813 h 140112"/>
                <a:gd name="connsiteX29" fmla="*/ 93821 w 142398"/>
                <a:gd name="connsiteY29" fmla="*/ 45625 h 140112"/>
                <a:gd name="connsiteX30" fmla="*/ 73724 w 142398"/>
                <a:gd name="connsiteY30" fmla="*/ 40862 h 140112"/>
                <a:gd name="connsiteX31" fmla="*/ 61722 w 142398"/>
                <a:gd name="connsiteY31" fmla="*/ 48673 h 140112"/>
                <a:gd name="connsiteX32" fmla="*/ 78486 w 142398"/>
                <a:gd name="connsiteY32" fmla="*/ 60674 h 140112"/>
                <a:gd name="connsiteX33" fmla="*/ 101822 w 142398"/>
                <a:gd name="connsiteY33" fmla="*/ 86773 h 140112"/>
                <a:gd name="connsiteX34" fmla="*/ 76867 w 142398"/>
                <a:gd name="connsiteY34" fmla="*/ 112776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398" h="140112">
                  <a:moveTo>
                    <a:pt x="129921" y="0"/>
                  </a:moveTo>
                  <a:lnTo>
                    <a:pt x="68008" y="0"/>
                  </a:lnTo>
                  <a:lnTo>
                    <a:pt x="11144" y="0"/>
                  </a:lnTo>
                  <a:lnTo>
                    <a:pt x="11144" y="19241"/>
                  </a:lnTo>
                  <a:lnTo>
                    <a:pt x="0" y="19241"/>
                  </a:lnTo>
                  <a:lnTo>
                    <a:pt x="0" y="125158"/>
                  </a:lnTo>
                  <a:lnTo>
                    <a:pt x="11144" y="125158"/>
                  </a:lnTo>
                  <a:lnTo>
                    <a:pt x="11144" y="140113"/>
                  </a:lnTo>
                  <a:lnTo>
                    <a:pt x="129921" y="140113"/>
                  </a:lnTo>
                  <a:lnTo>
                    <a:pt x="129921" y="125158"/>
                  </a:lnTo>
                  <a:lnTo>
                    <a:pt x="142399" y="125158"/>
                  </a:lnTo>
                  <a:lnTo>
                    <a:pt x="142399" y="19145"/>
                  </a:lnTo>
                  <a:lnTo>
                    <a:pt x="129921" y="19145"/>
                  </a:lnTo>
                  <a:lnTo>
                    <a:pt x="129921" y="0"/>
                  </a:lnTo>
                  <a:close/>
                  <a:moveTo>
                    <a:pt x="76867" y="112776"/>
                  </a:moveTo>
                  <a:lnTo>
                    <a:pt x="76867" y="127064"/>
                  </a:lnTo>
                  <a:lnTo>
                    <a:pt x="63151" y="127064"/>
                  </a:lnTo>
                  <a:lnTo>
                    <a:pt x="63151" y="113729"/>
                  </a:lnTo>
                  <a:cubicBezTo>
                    <a:pt x="53816" y="113348"/>
                    <a:pt x="44672" y="110776"/>
                    <a:pt x="39433" y="107728"/>
                  </a:cubicBezTo>
                  <a:lnTo>
                    <a:pt x="43625" y="91345"/>
                  </a:lnTo>
                  <a:cubicBezTo>
                    <a:pt x="49530" y="94583"/>
                    <a:pt x="57721" y="97536"/>
                    <a:pt x="66865" y="97536"/>
                  </a:cubicBezTo>
                  <a:cubicBezTo>
                    <a:pt x="74866" y="97536"/>
                    <a:pt x="80296" y="94488"/>
                    <a:pt x="80296" y="88868"/>
                  </a:cubicBezTo>
                  <a:cubicBezTo>
                    <a:pt x="80296" y="83534"/>
                    <a:pt x="75819" y="80201"/>
                    <a:pt x="65437" y="76676"/>
                  </a:cubicBezTo>
                  <a:cubicBezTo>
                    <a:pt x="50482" y="71628"/>
                    <a:pt x="40291" y="64675"/>
                    <a:pt x="40291" y="51054"/>
                  </a:cubicBezTo>
                  <a:cubicBezTo>
                    <a:pt x="40291" y="38767"/>
                    <a:pt x="48958" y="29147"/>
                    <a:pt x="63913" y="26194"/>
                  </a:cubicBezTo>
                  <a:lnTo>
                    <a:pt x="63913" y="12954"/>
                  </a:lnTo>
                  <a:lnTo>
                    <a:pt x="77629" y="12954"/>
                  </a:lnTo>
                  <a:lnTo>
                    <a:pt x="77629" y="25241"/>
                  </a:lnTo>
                  <a:cubicBezTo>
                    <a:pt x="86963" y="25622"/>
                    <a:pt x="93250" y="27623"/>
                    <a:pt x="97917" y="29813"/>
                  </a:cubicBezTo>
                  <a:lnTo>
                    <a:pt x="93821" y="45625"/>
                  </a:lnTo>
                  <a:cubicBezTo>
                    <a:pt x="90202" y="44101"/>
                    <a:pt x="83725" y="40862"/>
                    <a:pt x="73724" y="40862"/>
                  </a:cubicBezTo>
                  <a:cubicBezTo>
                    <a:pt x="64675" y="40862"/>
                    <a:pt x="61722" y="44768"/>
                    <a:pt x="61722" y="48673"/>
                  </a:cubicBezTo>
                  <a:cubicBezTo>
                    <a:pt x="61722" y="53245"/>
                    <a:pt x="66580" y="56198"/>
                    <a:pt x="78486" y="60674"/>
                  </a:cubicBezTo>
                  <a:cubicBezTo>
                    <a:pt x="95155" y="66580"/>
                    <a:pt x="101822" y="74200"/>
                    <a:pt x="101822" y="86773"/>
                  </a:cubicBezTo>
                  <a:cubicBezTo>
                    <a:pt x="101727" y="99346"/>
                    <a:pt x="92869" y="110014"/>
                    <a:pt x="76867" y="1127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10" name="Forma Livre: Forma 384">
              <a:extLst>
                <a:ext uri="{FF2B5EF4-FFF2-40B4-BE49-F238E27FC236}">
                  <a16:creationId xmlns:a16="http://schemas.microsoft.com/office/drawing/2014/main" id="{49425A88-721A-4338-BA3B-F376CB3F2EE6}"/>
                </a:ext>
              </a:extLst>
            </p:cNvPr>
            <p:cNvSpPr/>
            <p:nvPr/>
          </p:nvSpPr>
          <p:spPr>
            <a:xfrm>
              <a:off x="4053592" y="5645213"/>
              <a:ext cx="474726" cy="474726"/>
            </a:xfrm>
            <a:custGeom>
              <a:avLst/>
              <a:gdLst>
                <a:gd name="connsiteX0" fmla="*/ 237363 w 474726"/>
                <a:gd name="connsiteY0" fmla="*/ 0 h 474726"/>
                <a:gd name="connsiteX1" fmla="*/ 0 w 474726"/>
                <a:gd name="connsiteY1" fmla="*/ 237363 h 474726"/>
                <a:gd name="connsiteX2" fmla="*/ 237363 w 474726"/>
                <a:gd name="connsiteY2" fmla="*/ 474726 h 474726"/>
                <a:gd name="connsiteX3" fmla="*/ 474726 w 474726"/>
                <a:gd name="connsiteY3" fmla="*/ 237363 h 474726"/>
                <a:gd name="connsiteX4" fmla="*/ 237363 w 474726"/>
                <a:gd name="connsiteY4" fmla="*/ 0 h 474726"/>
                <a:gd name="connsiteX5" fmla="*/ 380524 w 474726"/>
                <a:gd name="connsiteY5" fmla="*/ 190119 h 474726"/>
                <a:gd name="connsiteX6" fmla="*/ 359474 w 474726"/>
                <a:gd name="connsiteY6" fmla="*/ 190119 h 474726"/>
                <a:gd name="connsiteX7" fmla="*/ 359474 w 474726"/>
                <a:gd name="connsiteY7" fmla="*/ 209360 h 474726"/>
                <a:gd name="connsiteX8" fmla="*/ 348329 w 474726"/>
                <a:gd name="connsiteY8" fmla="*/ 209360 h 474726"/>
                <a:gd name="connsiteX9" fmla="*/ 348329 w 474726"/>
                <a:gd name="connsiteY9" fmla="*/ 315278 h 474726"/>
                <a:gd name="connsiteX10" fmla="*/ 359474 w 474726"/>
                <a:gd name="connsiteY10" fmla="*/ 315278 h 474726"/>
                <a:gd name="connsiteX11" fmla="*/ 359474 w 474726"/>
                <a:gd name="connsiteY11" fmla="*/ 330232 h 474726"/>
                <a:gd name="connsiteX12" fmla="*/ 380524 w 474726"/>
                <a:gd name="connsiteY12" fmla="*/ 330232 h 474726"/>
                <a:gd name="connsiteX13" fmla="*/ 380524 w 474726"/>
                <a:gd name="connsiteY13" fmla="*/ 366427 h 474726"/>
                <a:gd name="connsiteX14" fmla="*/ 94107 w 474726"/>
                <a:gd name="connsiteY14" fmla="*/ 366427 h 474726"/>
                <a:gd name="connsiteX15" fmla="*/ 94107 w 474726"/>
                <a:gd name="connsiteY15" fmla="*/ 330232 h 474726"/>
                <a:gd name="connsiteX16" fmla="*/ 120491 w 474726"/>
                <a:gd name="connsiteY16" fmla="*/ 330232 h 474726"/>
                <a:gd name="connsiteX17" fmla="*/ 120491 w 474726"/>
                <a:gd name="connsiteY17" fmla="*/ 315278 h 474726"/>
                <a:gd name="connsiteX18" fmla="*/ 132969 w 474726"/>
                <a:gd name="connsiteY18" fmla="*/ 315278 h 474726"/>
                <a:gd name="connsiteX19" fmla="*/ 132969 w 474726"/>
                <a:gd name="connsiteY19" fmla="*/ 209264 h 474726"/>
                <a:gd name="connsiteX20" fmla="*/ 120491 w 474726"/>
                <a:gd name="connsiteY20" fmla="*/ 209264 h 474726"/>
                <a:gd name="connsiteX21" fmla="*/ 120491 w 474726"/>
                <a:gd name="connsiteY21" fmla="*/ 190024 h 474726"/>
                <a:gd name="connsiteX22" fmla="*/ 94107 w 474726"/>
                <a:gd name="connsiteY22" fmla="*/ 190024 h 474726"/>
                <a:gd name="connsiteX23" fmla="*/ 94107 w 474726"/>
                <a:gd name="connsiteY23" fmla="*/ 175069 h 474726"/>
                <a:gd name="connsiteX24" fmla="*/ 149638 w 474726"/>
                <a:gd name="connsiteY24" fmla="*/ 149162 h 474726"/>
                <a:gd name="connsiteX25" fmla="*/ 237363 w 474726"/>
                <a:gd name="connsiteY25" fmla="*/ 108299 h 474726"/>
                <a:gd name="connsiteX26" fmla="*/ 325088 w 474726"/>
                <a:gd name="connsiteY26" fmla="*/ 149162 h 474726"/>
                <a:gd name="connsiteX27" fmla="*/ 380524 w 474726"/>
                <a:gd name="connsiteY27" fmla="*/ 175069 h 474726"/>
                <a:gd name="connsiteX28" fmla="*/ 380524 w 474726"/>
                <a:gd name="connsiteY28" fmla="*/ 190119 h 4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4726" h="474726">
                  <a:moveTo>
                    <a:pt x="237363" y="0"/>
                  </a:moveTo>
                  <a:cubicBezTo>
                    <a:pt x="106299" y="0"/>
                    <a:pt x="0" y="106299"/>
                    <a:pt x="0" y="237363"/>
                  </a:cubicBezTo>
                  <a:cubicBezTo>
                    <a:pt x="0" y="368427"/>
                    <a:pt x="106299" y="474726"/>
                    <a:pt x="237363" y="474726"/>
                  </a:cubicBezTo>
                  <a:cubicBezTo>
                    <a:pt x="368427" y="474726"/>
                    <a:pt x="474726" y="368427"/>
                    <a:pt x="474726" y="237363"/>
                  </a:cubicBezTo>
                  <a:cubicBezTo>
                    <a:pt x="474726" y="106299"/>
                    <a:pt x="368427" y="0"/>
                    <a:pt x="237363" y="0"/>
                  </a:cubicBezTo>
                  <a:close/>
                  <a:moveTo>
                    <a:pt x="380524" y="190119"/>
                  </a:moveTo>
                  <a:lnTo>
                    <a:pt x="359474" y="190119"/>
                  </a:lnTo>
                  <a:lnTo>
                    <a:pt x="359474" y="209360"/>
                  </a:lnTo>
                  <a:lnTo>
                    <a:pt x="348329" y="209360"/>
                  </a:lnTo>
                  <a:lnTo>
                    <a:pt x="348329" y="315278"/>
                  </a:lnTo>
                  <a:lnTo>
                    <a:pt x="359474" y="315278"/>
                  </a:lnTo>
                  <a:lnTo>
                    <a:pt x="359474" y="330232"/>
                  </a:lnTo>
                  <a:lnTo>
                    <a:pt x="380524" y="330232"/>
                  </a:lnTo>
                  <a:lnTo>
                    <a:pt x="380524" y="366427"/>
                  </a:lnTo>
                  <a:lnTo>
                    <a:pt x="94107" y="366427"/>
                  </a:lnTo>
                  <a:lnTo>
                    <a:pt x="94107" y="330232"/>
                  </a:lnTo>
                  <a:lnTo>
                    <a:pt x="120491" y="330232"/>
                  </a:lnTo>
                  <a:lnTo>
                    <a:pt x="120491" y="315278"/>
                  </a:lnTo>
                  <a:lnTo>
                    <a:pt x="132969" y="315278"/>
                  </a:lnTo>
                  <a:lnTo>
                    <a:pt x="132969" y="209264"/>
                  </a:lnTo>
                  <a:lnTo>
                    <a:pt x="120491" y="209264"/>
                  </a:lnTo>
                  <a:lnTo>
                    <a:pt x="120491" y="190024"/>
                  </a:lnTo>
                  <a:lnTo>
                    <a:pt x="94107" y="190024"/>
                  </a:lnTo>
                  <a:lnTo>
                    <a:pt x="94107" y="175069"/>
                  </a:lnTo>
                  <a:lnTo>
                    <a:pt x="149638" y="149162"/>
                  </a:lnTo>
                  <a:lnTo>
                    <a:pt x="237363" y="108299"/>
                  </a:lnTo>
                  <a:lnTo>
                    <a:pt x="325088" y="149162"/>
                  </a:lnTo>
                  <a:lnTo>
                    <a:pt x="380524" y="175069"/>
                  </a:lnTo>
                  <a:lnTo>
                    <a:pt x="380524" y="19011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grpSp>
        <p:nvGrpSpPr>
          <p:cNvPr id="29" name="Gráfico 35">
            <a:extLst>
              <a:ext uri="{FF2B5EF4-FFF2-40B4-BE49-F238E27FC236}">
                <a16:creationId xmlns:a16="http://schemas.microsoft.com/office/drawing/2014/main" id="{B8912B5F-56BF-4E1E-9A8D-74C10D31E280}"/>
              </a:ext>
            </a:extLst>
          </p:cNvPr>
          <p:cNvGrpSpPr/>
          <p:nvPr/>
        </p:nvGrpSpPr>
        <p:grpSpPr>
          <a:xfrm>
            <a:off x="324499" y="1536289"/>
            <a:ext cx="472249" cy="472249"/>
            <a:chOff x="7618965" y="974662"/>
            <a:chExt cx="472249" cy="472249"/>
          </a:xfrm>
          <a:solidFill>
            <a:schemeClr val="accent4"/>
          </a:solidFill>
        </p:grpSpPr>
        <p:sp>
          <p:nvSpPr>
            <p:cNvPr id="31" name="Forma Livre: Forma 194">
              <a:extLst>
                <a:ext uri="{FF2B5EF4-FFF2-40B4-BE49-F238E27FC236}">
                  <a16:creationId xmlns:a16="http://schemas.microsoft.com/office/drawing/2014/main" id="{744D8C4D-6EA4-4189-82DF-B8A302B22007}"/>
                </a:ext>
              </a:extLst>
            </p:cNvPr>
            <p:cNvSpPr/>
            <p:nvPr/>
          </p:nvSpPr>
          <p:spPr>
            <a:xfrm>
              <a:off x="7892999" y="1118394"/>
              <a:ext cx="118109" cy="118109"/>
            </a:xfrm>
            <a:custGeom>
              <a:avLst/>
              <a:gdLst>
                <a:gd name="connsiteX0" fmla="*/ 59055 w 118109"/>
                <a:gd name="connsiteY0" fmla="*/ 0 h 118109"/>
                <a:gd name="connsiteX1" fmla="*/ 0 w 118109"/>
                <a:gd name="connsiteY1" fmla="*/ 59055 h 118109"/>
                <a:gd name="connsiteX2" fmla="*/ 59055 w 118109"/>
                <a:gd name="connsiteY2" fmla="*/ 118110 h 118109"/>
                <a:gd name="connsiteX3" fmla="*/ 118110 w 118109"/>
                <a:gd name="connsiteY3" fmla="*/ 59055 h 118109"/>
                <a:gd name="connsiteX4" fmla="*/ 59055 w 118109"/>
                <a:gd name="connsiteY4" fmla="*/ 0 h 118109"/>
                <a:gd name="connsiteX5" fmla="*/ 75819 w 118109"/>
                <a:gd name="connsiteY5" fmla="*/ 96203 h 118109"/>
                <a:gd name="connsiteX6" fmla="*/ 64484 w 118109"/>
                <a:gd name="connsiteY6" fmla="*/ 100203 h 118109"/>
                <a:gd name="connsiteX7" fmla="*/ 59150 w 118109"/>
                <a:gd name="connsiteY7" fmla="*/ 110300 h 118109"/>
                <a:gd name="connsiteX8" fmla="*/ 55150 w 118109"/>
                <a:gd name="connsiteY8" fmla="*/ 101537 h 118109"/>
                <a:gd name="connsiteX9" fmla="*/ 32766 w 118109"/>
                <a:gd name="connsiteY9" fmla="*/ 94393 h 118109"/>
                <a:gd name="connsiteX10" fmla="*/ 30385 w 118109"/>
                <a:gd name="connsiteY10" fmla="*/ 87344 h 118109"/>
                <a:gd name="connsiteX11" fmla="*/ 35147 w 118109"/>
                <a:gd name="connsiteY11" fmla="*/ 77915 h 118109"/>
                <a:gd name="connsiteX12" fmla="*/ 40862 w 118109"/>
                <a:gd name="connsiteY12" fmla="*/ 80963 h 118109"/>
                <a:gd name="connsiteX13" fmla="*/ 61150 w 118109"/>
                <a:gd name="connsiteY13" fmla="*/ 85439 h 118109"/>
                <a:gd name="connsiteX14" fmla="*/ 70295 w 118109"/>
                <a:gd name="connsiteY14" fmla="*/ 77819 h 118109"/>
                <a:gd name="connsiteX15" fmla="*/ 64103 w 118109"/>
                <a:gd name="connsiteY15" fmla="*/ 68770 h 118109"/>
                <a:gd name="connsiteX16" fmla="*/ 46006 w 118109"/>
                <a:gd name="connsiteY16" fmla="*/ 62293 h 118109"/>
                <a:gd name="connsiteX17" fmla="*/ 30480 w 118109"/>
                <a:gd name="connsiteY17" fmla="*/ 47816 h 118109"/>
                <a:gd name="connsiteX18" fmla="*/ 41910 w 118109"/>
                <a:gd name="connsiteY18" fmla="*/ 22098 h 118109"/>
                <a:gd name="connsiteX19" fmla="*/ 49721 w 118109"/>
                <a:gd name="connsiteY19" fmla="*/ 19621 h 118109"/>
                <a:gd name="connsiteX20" fmla="*/ 55054 w 118109"/>
                <a:gd name="connsiteY20" fmla="*/ 12954 h 118109"/>
                <a:gd name="connsiteX21" fmla="*/ 59341 w 118109"/>
                <a:gd name="connsiteY21" fmla="*/ 7906 h 118109"/>
                <a:gd name="connsiteX22" fmla="*/ 63532 w 118109"/>
                <a:gd name="connsiteY22" fmla="*/ 12192 h 118109"/>
                <a:gd name="connsiteX23" fmla="*/ 63532 w 118109"/>
                <a:gd name="connsiteY23" fmla="*/ 17717 h 118109"/>
                <a:gd name="connsiteX24" fmla="*/ 81820 w 118109"/>
                <a:gd name="connsiteY24" fmla="*/ 22860 h 118109"/>
                <a:gd name="connsiteX25" fmla="*/ 84582 w 118109"/>
                <a:gd name="connsiteY25" fmla="*/ 29908 h 118109"/>
                <a:gd name="connsiteX26" fmla="*/ 71342 w 118109"/>
                <a:gd name="connsiteY26" fmla="*/ 35623 h 118109"/>
                <a:gd name="connsiteX27" fmla="*/ 54769 w 118109"/>
                <a:gd name="connsiteY27" fmla="*/ 33528 h 118109"/>
                <a:gd name="connsiteX28" fmla="*/ 47434 w 118109"/>
                <a:gd name="connsiteY28" fmla="*/ 39815 h 118109"/>
                <a:gd name="connsiteX29" fmla="*/ 53054 w 118109"/>
                <a:gd name="connsiteY29" fmla="*/ 47244 h 118109"/>
                <a:gd name="connsiteX30" fmla="*/ 64770 w 118109"/>
                <a:gd name="connsiteY30" fmla="*/ 51149 h 118109"/>
                <a:gd name="connsiteX31" fmla="*/ 75533 w 118109"/>
                <a:gd name="connsiteY31" fmla="*/ 55055 h 118109"/>
                <a:gd name="connsiteX32" fmla="*/ 88773 w 118109"/>
                <a:gd name="connsiteY32" fmla="*/ 75343 h 118109"/>
                <a:gd name="connsiteX33" fmla="*/ 75819 w 118109"/>
                <a:gd name="connsiteY33" fmla="*/ 96203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8109" h="118109">
                  <a:moveTo>
                    <a:pt x="59055" y="0"/>
                  </a:moveTo>
                  <a:cubicBezTo>
                    <a:pt x="26479" y="0"/>
                    <a:pt x="0" y="26480"/>
                    <a:pt x="0" y="59055"/>
                  </a:cubicBezTo>
                  <a:cubicBezTo>
                    <a:pt x="0" y="91630"/>
                    <a:pt x="26479" y="118110"/>
                    <a:pt x="59055" y="118110"/>
                  </a:cubicBezTo>
                  <a:cubicBezTo>
                    <a:pt x="91630" y="118110"/>
                    <a:pt x="118110" y="91630"/>
                    <a:pt x="118110" y="59055"/>
                  </a:cubicBezTo>
                  <a:cubicBezTo>
                    <a:pt x="118110" y="26480"/>
                    <a:pt x="91630" y="0"/>
                    <a:pt x="59055" y="0"/>
                  </a:cubicBezTo>
                  <a:close/>
                  <a:moveTo>
                    <a:pt x="75819" y="96203"/>
                  </a:moveTo>
                  <a:cubicBezTo>
                    <a:pt x="72104" y="98107"/>
                    <a:pt x="67818" y="99060"/>
                    <a:pt x="64484" y="100203"/>
                  </a:cubicBezTo>
                  <a:cubicBezTo>
                    <a:pt x="61150" y="103251"/>
                    <a:pt x="67723" y="110395"/>
                    <a:pt x="59150" y="110300"/>
                  </a:cubicBezTo>
                  <a:cubicBezTo>
                    <a:pt x="51149" y="110204"/>
                    <a:pt x="57150" y="103442"/>
                    <a:pt x="55150" y="101537"/>
                  </a:cubicBezTo>
                  <a:cubicBezTo>
                    <a:pt x="47244" y="99060"/>
                    <a:pt x="40005" y="96774"/>
                    <a:pt x="32766" y="94393"/>
                  </a:cubicBezTo>
                  <a:cubicBezTo>
                    <a:pt x="28956" y="93155"/>
                    <a:pt x="28289" y="90868"/>
                    <a:pt x="30385" y="87344"/>
                  </a:cubicBezTo>
                  <a:cubicBezTo>
                    <a:pt x="32099" y="84487"/>
                    <a:pt x="33433" y="81343"/>
                    <a:pt x="35147" y="77915"/>
                  </a:cubicBezTo>
                  <a:cubicBezTo>
                    <a:pt x="37243" y="79057"/>
                    <a:pt x="39052" y="80010"/>
                    <a:pt x="40862" y="80963"/>
                  </a:cubicBezTo>
                  <a:cubicBezTo>
                    <a:pt x="47149" y="84487"/>
                    <a:pt x="53816" y="86296"/>
                    <a:pt x="61150" y="85439"/>
                  </a:cubicBezTo>
                  <a:cubicBezTo>
                    <a:pt x="66294" y="84868"/>
                    <a:pt x="69723" y="82105"/>
                    <a:pt x="70295" y="77819"/>
                  </a:cubicBezTo>
                  <a:cubicBezTo>
                    <a:pt x="70961" y="72962"/>
                    <a:pt x="68008" y="70294"/>
                    <a:pt x="64103" y="68770"/>
                  </a:cubicBezTo>
                  <a:cubicBezTo>
                    <a:pt x="58102" y="66389"/>
                    <a:pt x="52006" y="64580"/>
                    <a:pt x="46006" y="62293"/>
                  </a:cubicBezTo>
                  <a:cubicBezTo>
                    <a:pt x="38957" y="59531"/>
                    <a:pt x="32861" y="55531"/>
                    <a:pt x="30480" y="47816"/>
                  </a:cubicBezTo>
                  <a:cubicBezTo>
                    <a:pt x="27241" y="37243"/>
                    <a:pt x="31909" y="26860"/>
                    <a:pt x="41910" y="22098"/>
                  </a:cubicBezTo>
                  <a:cubicBezTo>
                    <a:pt x="44387" y="20955"/>
                    <a:pt x="47053" y="19621"/>
                    <a:pt x="49721" y="19621"/>
                  </a:cubicBezTo>
                  <a:cubicBezTo>
                    <a:pt x="54578" y="19431"/>
                    <a:pt x="55626" y="17050"/>
                    <a:pt x="55054" y="12954"/>
                  </a:cubicBezTo>
                  <a:cubicBezTo>
                    <a:pt x="54578" y="9811"/>
                    <a:pt x="55245" y="7715"/>
                    <a:pt x="59341" y="7906"/>
                  </a:cubicBezTo>
                  <a:cubicBezTo>
                    <a:pt x="62484" y="8096"/>
                    <a:pt x="63818" y="8954"/>
                    <a:pt x="63532" y="12192"/>
                  </a:cubicBezTo>
                  <a:cubicBezTo>
                    <a:pt x="63341" y="14192"/>
                    <a:pt x="63532" y="16193"/>
                    <a:pt x="63532" y="17717"/>
                  </a:cubicBezTo>
                  <a:cubicBezTo>
                    <a:pt x="69914" y="19526"/>
                    <a:pt x="75914" y="21145"/>
                    <a:pt x="81820" y="22860"/>
                  </a:cubicBezTo>
                  <a:cubicBezTo>
                    <a:pt x="85725" y="24003"/>
                    <a:pt x="86582" y="26003"/>
                    <a:pt x="84582" y="29908"/>
                  </a:cubicBezTo>
                  <a:cubicBezTo>
                    <a:pt x="80105" y="38767"/>
                    <a:pt x="80486" y="38481"/>
                    <a:pt x="71342" y="35623"/>
                  </a:cubicBezTo>
                  <a:cubicBezTo>
                    <a:pt x="66103" y="34004"/>
                    <a:pt x="60293" y="33623"/>
                    <a:pt x="54769" y="33528"/>
                  </a:cubicBezTo>
                  <a:cubicBezTo>
                    <a:pt x="51149" y="33433"/>
                    <a:pt x="47911" y="35528"/>
                    <a:pt x="47434" y="39815"/>
                  </a:cubicBezTo>
                  <a:cubicBezTo>
                    <a:pt x="46958" y="43910"/>
                    <a:pt x="49721" y="46006"/>
                    <a:pt x="53054" y="47244"/>
                  </a:cubicBezTo>
                  <a:cubicBezTo>
                    <a:pt x="56864" y="48768"/>
                    <a:pt x="60865" y="49816"/>
                    <a:pt x="64770" y="51149"/>
                  </a:cubicBezTo>
                  <a:cubicBezTo>
                    <a:pt x="68390" y="52388"/>
                    <a:pt x="72104" y="53435"/>
                    <a:pt x="75533" y="55055"/>
                  </a:cubicBezTo>
                  <a:cubicBezTo>
                    <a:pt x="84011" y="59055"/>
                    <a:pt x="88868" y="65723"/>
                    <a:pt x="88773" y="75343"/>
                  </a:cubicBezTo>
                  <a:cubicBezTo>
                    <a:pt x="88678" y="84963"/>
                    <a:pt x="84106" y="92012"/>
                    <a:pt x="75819" y="9620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32" name="Forma Livre: Forma 195">
              <a:extLst>
                <a:ext uri="{FF2B5EF4-FFF2-40B4-BE49-F238E27FC236}">
                  <a16:creationId xmlns:a16="http://schemas.microsoft.com/office/drawing/2014/main" id="{011822F7-658E-4276-8A01-EE978226176C}"/>
                </a:ext>
              </a:extLst>
            </p:cNvPr>
            <p:cNvSpPr/>
            <p:nvPr/>
          </p:nvSpPr>
          <p:spPr>
            <a:xfrm>
              <a:off x="7618965" y="974662"/>
              <a:ext cx="472249" cy="472249"/>
            </a:xfrm>
            <a:custGeom>
              <a:avLst/>
              <a:gdLst>
                <a:gd name="connsiteX0" fmla="*/ 236125 w 472249"/>
                <a:gd name="connsiteY0" fmla="*/ 0 h 472249"/>
                <a:gd name="connsiteX1" fmla="*/ 0 w 472249"/>
                <a:gd name="connsiteY1" fmla="*/ 236125 h 472249"/>
                <a:gd name="connsiteX2" fmla="*/ 236125 w 472249"/>
                <a:gd name="connsiteY2" fmla="*/ 472250 h 472249"/>
                <a:gd name="connsiteX3" fmla="*/ 472250 w 472249"/>
                <a:gd name="connsiteY3" fmla="*/ 236125 h 472249"/>
                <a:gd name="connsiteX4" fmla="*/ 236125 w 472249"/>
                <a:gd name="connsiteY4" fmla="*/ 0 h 472249"/>
                <a:gd name="connsiteX5" fmla="*/ 88868 w 472249"/>
                <a:gd name="connsiteY5" fmla="*/ 290322 h 472249"/>
                <a:gd name="connsiteX6" fmla="*/ 61341 w 472249"/>
                <a:gd name="connsiteY6" fmla="*/ 290322 h 472249"/>
                <a:gd name="connsiteX7" fmla="*/ 61341 w 472249"/>
                <a:gd name="connsiteY7" fmla="*/ 218313 h 472249"/>
                <a:gd name="connsiteX8" fmla="*/ 88773 w 472249"/>
                <a:gd name="connsiteY8" fmla="*/ 218313 h 472249"/>
                <a:gd name="connsiteX9" fmla="*/ 88773 w 472249"/>
                <a:gd name="connsiteY9" fmla="*/ 290322 h 472249"/>
                <a:gd name="connsiteX10" fmla="*/ 358140 w 472249"/>
                <a:gd name="connsiteY10" fmla="*/ 333851 h 472249"/>
                <a:gd name="connsiteX11" fmla="*/ 344710 w 472249"/>
                <a:gd name="connsiteY11" fmla="*/ 347282 h 472249"/>
                <a:gd name="connsiteX12" fmla="*/ 212217 w 472249"/>
                <a:gd name="connsiteY12" fmla="*/ 347282 h 472249"/>
                <a:gd name="connsiteX13" fmla="*/ 206883 w 472249"/>
                <a:gd name="connsiteY13" fmla="*/ 346234 h 472249"/>
                <a:gd name="connsiteX14" fmla="*/ 202216 w 472249"/>
                <a:gd name="connsiteY14" fmla="*/ 343186 h 472249"/>
                <a:gd name="connsiteX15" fmla="*/ 131826 w 472249"/>
                <a:gd name="connsiteY15" fmla="*/ 290322 h 472249"/>
                <a:gd name="connsiteX16" fmla="*/ 98108 w 472249"/>
                <a:gd name="connsiteY16" fmla="*/ 290322 h 472249"/>
                <a:gd name="connsiteX17" fmla="*/ 98108 w 472249"/>
                <a:gd name="connsiteY17" fmla="*/ 218313 h 472249"/>
                <a:gd name="connsiteX18" fmla="*/ 202692 w 472249"/>
                <a:gd name="connsiteY18" fmla="*/ 218313 h 472249"/>
                <a:gd name="connsiteX19" fmla="*/ 204597 w 472249"/>
                <a:gd name="connsiteY19" fmla="*/ 218313 h 472249"/>
                <a:gd name="connsiteX20" fmla="*/ 206026 w 472249"/>
                <a:gd name="connsiteY20" fmla="*/ 218313 h 472249"/>
                <a:gd name="connsiteX21" fmla="*/ 211836 w 472249"/>
                <a:gd name="connsiteY21" fmla="*/ 221075 h 472249"/>
                <a:gd name="connsiteX22" fmla="*/ 213074 w 472249"/>
                <a:gd name="connsiteY22" fmla="*/ 222123 h 472249"/>
                <a:gd name="connsiteX23" fmla="*/ 270796 w 472249"/>
                <a:gd name="connsiteY23" fmla="*/ 279845 h 472249"/>
                <a:gd name="connsiteX24" fmla="*/ 270796 w 472249"/>
                <a:gd name="connsiteY24" fmla="*/ 298799 h 472249"/>
                <a:gd name="connsiteX25" fmla="*/ 268034 w 472249"/>
                <a:gd name="connsiteY25" fmla="*/ 301562 h 472249"/>
                <a:gd name="connsiteX26" fmla="*/ 249079 w 472249"/>
                <a:gd name="connsiteY26" fmla="*/ 301562 h 472249"/>
                <a:gd name="connsiteX27" fmla="*/ 202311 w 472249"/>
                <a:gd name="connsiteY27" fmla="*/ 254794 h 472249"/>
                <a:gd name="connsiteX28" fmla="*/ 195834 w 472249"/>
                <a:gd name="connsiteY28" fmla="*/ 261271 h 472249"/>
                <a:gd name="connsiteX29" fmla="*/ 250984 w 472249"/>
                <a:gd name="connsiteY29" fmla="*/ 316325 h 472249"/>
                <a:gd name="connsiteX30" fmla="*/ 344615 w 472249"/>
                <a:gd name="connsiteY30" fmla="*/ 316325 h 472249"/>
                <a:gd name="connsiteX31" fmla="*/ 358045 w 472249"/>
                <a:gd name="connsiteY31" fmla="*/ 329756 h 472249"/>
                <a:gd name="connsiteX32" fmla="*/ 358045 w 472249"/>
                <a:gd name="connsiteY32" fmla="*/ 333851 h 472249"/>
                <a:gd name="connsiteX33" fmla="*/ 333375 w 472249"/>
                <a:gd name="connsiteY33" fmla="*/ 280892 h 472249"/>
                <a:gd name="connsiteX34" fmla="*/ 254889 w 472249"/>
                <a:gd name="connsiteY34" fmla="*/ 203264 h 472249"/>
                <a:gd name="connsiteX35" fmla="*/ 332708 w 472249"/>
                <a:gd name="connsiteY35" fmla="*/ 125063 h 472249"/>
                <a:gd name="connsiteX36" fmla="*/ 410909 w 472249"/>
                <a:gd name="connsiteY36" fmla="*/ 202406 h 472249"/>
                <a:gd name="connsiteX37" fmla="*/ 333375 w 472249"/>
                <a:gd name="connsiteY37" fmla="*/ 280892 h 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2249" h="472249">
                  <a:moveTo>
                    <a:pt x="236125" y="0"/>
                  </a:moveTo>
                  <a:cubicBezTo>
                    <a:pt x="105728" y="0"/>
                    <a:pt x="0" y="105728"/>
                    <a:pt x="0" y="236125"/>
                  </a:cubicBezTo>
                  <a:cubicBezTo>
                    <a:pt x="0" y="366522"/>
                    <a:pt x="105728" y="472250"/>
                    <a:pt x="236125" y="472250"/>
                  </a:cubicBezTo>
                  <a:cubicBezTo>
                    <a:pt x="366522" y="472250"/>
                    <a:pt x="472250" y="366522"/>
                    <a:pt x="472250" y="236125"/>
                  </a:cubicBezTo>
                  <a:cubicBezTo>
                    <a:pt x="472345" y="105728"/>
                    <a:pt x="366617" y="0"/>
                    <a:pt x="236125" y="0"/>
                  </a:cubicBezTo>
                  <a:close/>
                  <a:moveTo>
                    <a:pt x="88868" y="290322"/>
                  </a:moveTo>
                  <a:lnTo>
                    <a:pt x="61341" y="290322"/>
                  </a:lnTo>
                  <a:lnTo>
                    <a:pt x="61341" y="218313"/>
                  </a:lnTo>
                  <a:lnTo>
                    <a:pt x="88773" y="218313"/>
                  </a:lnTo>
                  <a:lnTo>
                    <a:pt x="88773" y="290322"/>
                  </a:lnTo>
                  <a:close/>
                  <a:moveTo>
                    <a:pt x="358140" y="333851"/>
                  </a:moveTo>
                  <a:cubicBezTo>
                    <a:pt x="358140" y="341281"/>
                    <a:pt x="352139" y="347282"/>
                    <a:pt x="344710" y="347282"/>
                  </a:cubicBezTo>
                  <a:lnTo>
                    <a:pt x="212217" y="347282"/>
                  </a:lnTo>
                  <a:cubicBezTo>
                    <a:pt x="210312" y="347282"/>
                    <a:pt x="208502" y="346900"/>
                    <a:pt x="206883" y="346234"/>
                  </a:cubicBezTo>
                  <a:cubicBezTo>
                    <a:pt x="205169" y="345567"/>
                    <a:pt x="203549" y="344615"/>
                    <a:pt x="202216" y="343186"/>
                  </a:cubicBezTo>
                  <a:lnTo>
                    <a:pt x="131826" y="290322"/>
                  </a:lnTo>
                  <a:lnTo>
                    <a:pt x="98108" y="290322"/>
                  </a:lnTo>
                  <a:lnTo>
                    <a:pt x="98108" y="218313"/>
                  </a:lnTo>
                  <a:lnTo>
                    <a:pt x="202692" y="218313"/>
                  </a:lnTo>
                  <a:cubicBezTo>
                    <a:pt x="203359" y="218313"/>
                    <a:pt x="204026" y="218313"/>
                    <a:pt x="204597" y="218313"/>
                  </a:cubicBezTo>
                  <a:lnTo>
                    <a:pt x="206026" y="218313"/>
                  </a:lnTo>
                  <a:cubicBezTo>
                    <a:pt x="208407" y="218313"/>
                    <a:pt x="210503" y="219456"/>
                    <a:pt x="211836" y="221075"/>
                  </a:cubicBezTo>
                  <a:cubicBezTo>
                    <a:pt x="212312" y="221456"/>
                    <a:pt x="212693" y="221742"/>
                    <a:pt x="213074" y="222123"/>
                  </a:cubicBezTo>
                  <a:lnTo>
                    <a:pt x="270796" y="279845"/>
                  </a:lnTo>
                  <a:cubicBezTo>
                    <a:pt x="276035" y="285083"/>
                    <a:pt x="276035" y="293561"/>
                    <a:pt x="270796" y="298799"/>
                  </a:cubicBezTo>
                  <a:lnTo>
                    <a:pt x="268034" y="301562"/>
                  </a:lnTo>
                  <a:cubicBezTo>
                    <a:pt x="262795" y="306800"/>
                    <a:pt x="254318" y="306800"/>
                    <a:pt x="249079" y="301562"/>
                  </a:cubicBezTo>
                  <a:lnTo>
                    <a:pt x="202311" y="254794"/>
                  </a:lnTo>
                  <a:lnTo>
                    <a:pt x="195834" y="261271"/>
                  </a:lnTo>
                  <a:lnTo>
                    <a:pt x="250984" y="316325"/>
                  </a:lnTo>
                  <a:lnTo>
                    <a:pt x="344615" y="316325"/>
                  </a:lnTo>
                  <a:cubicBezTo>
                    <a:pt x="352044" y="316325"/>
                    <a:pt x="358045" y="322326"/>
                    <a:pt x="358045" y="329756"/>
                  </a:cubicBezTo>
                  <a:lnTo>
                    <a:pt x="358045" y="333851"/>
                  </a:lnTo>
                  <a:close/>
                  <a:moveTo>
                    <a:pt x="333375" y="280892"/>
                  </a:moveTo>
                  <a:cubicBezTo>
                    <a:pt x="290227" y="281083"/>
                    <a:pt x="255080" y="246317"/>
                    <a:pt x="254889" y="203264"/>
                  </a:cubicBezTo>
                  <a:cubicBezTo>
                    <a:pt x="254699" y="160306"/>
                    <a:pt x="289655" y="125159"/>
                    <a:pt x="332708" y="125063"/>
                  </a:cubicBezTo>
                  <a:cubicBezTo>
                    <a:pt x="375571" y="124873"/>
                    <a:pt x="410718" y="159734"/>
                    <a:pt x="410909" y="202406"/>
                  </a:cubicBezTo>
                  <a:cubicBezTo>
                    <a:pt x="411194" y="245555"/>
                    <a:pt x="376428" y="280702"/>
                    <a:pt x="333375" y="2808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grpSp>
        <p:nvGrpSpPr>
          <p:cNvPr id="34" name="Gráfico 368">
            <a:extLst>
              <a:ext uri="{FF2B5EF4-FFF2-40B4-BE49-F238E27FC236}">
                <a16:creationId xmlns:a16="http://schemas.microsoft.com/office/drawing/2014/main" id="{6C49A829-C32B-4CBC-9B53-552858CEF1E5}"/>
              </a:ext>
            </a:extLst>
          </p:cNvPr>
          <p:cNvGrpSpPr/>
          <p:nvPr/>
        </p:nvGrpSpPr>
        <p:grpSpPr>
          <a:xfrm>
            <a:off x="7708475" y="1536289"/>
            <a:ext cx="474725" cy="474725"/>
            <a:chOff x="6231928" y="5338077"/>
            <a:chExt cx="474725" cy="474725"/>
          </a:xfrm>
          <a:solidFill>
            <a:schemeClr val="accent4"/>
          </a:solidFill>
        </p:grpSpPr>
        <p:sp>
          <p:nvSpPr>
            <p:cNvPr id="35" name="Forma Livre: Forma 376">
              <a:extLst>
                <a:ext uri="{FF2B5EF4-FFF2-40B4-BE49-F238E27FC236}">
                  <a16:creationId xmlns:a16="http://schemas.microsoft.com/office/drawing/2014/main" id="{412A54C0-8356-4A4C-B1FF-868F1972D993}"/>
                </a:ext>
              </a:extLst>
            </p:cNvPr>
            <p:cNvSpPr/>
            <p:nvPr/>
          </p:nvSpPr>
          <p:spPr>
            <a:xfrm>
              <a:off x="6307080" y="5502574"/>
              <a:ext cx="213550" cy="213550"/>
            </a:xfrm>
            <a:custGeom>
              <a:avLst/>
              <a:gdLst>
                <a:gd name="connsiteX0" fmla="*/ 106775 w 213550"/>
                <a:gd name="connsiteY0" fmla="*/ 0 h 213550"/>
                <a:gd name="connsiteX1" fmla="*/ 0 w 213550"/>
                <a:gd name="connsiteY1" fmla="*/ 106775 h 213550"/>
                <a:gd name="connsiteX2" fmla="*/ 106775 w 213550"/>
                <a:gd name="connsiteY2" fmla="*/ 213550 h 213550"/>
                <a:gd name="connsiteX3" fmla="*/ 213550 w 213550"/>
                <a:gd name="connsiteY3" fmla="*/ 106775 h 213550"/>
                <a:gd name="connsiteX4" fmla="*/ 106775 w 213550"/>
                <a:gd name="connsiteY4" fmla="*/ 0 h 213550"/>
                <a:gd name="connsiteX5" fmla="*/ 112681 w 213550"/>
                <a:gd name="connsiteY5" fmla="*/ 167926 h 213550"/>
                <a:gd name="connsiteX6" fmla="*/ 112681 w 213550"/>
                <a:gd name="connsiteY6" fmla="*/ 188119 h 213550"/>
                <a:gd name="connsiteX7" fmla="*/ 93250 w 213550"/>
                <a:gd name="connsiteY7" fmla="*/ 188119 h 213550"/>
                <a:gd name="connsiteX8" fmla="*/ 93250 w 213550"/>
                <a:gd name="connsiteY8" fmla="*/ 169259 h 213550"/>
                <a:gd name="connsiteX9" fmla="*/ 59531 w 213550"/>
                <a:gd name="connsiteY9" fmla="*/ 160782 h 213550"/>
                <a:gd name="connsiteX10" fmla="*/ 65437 w 213550"/>
                <a:gd name="connsiteY10" fmla="*/ 137636 h 213550"/>
                <a:gd name="connsiteX11" fmla="*/ 98298 w 213550"/>
                <a:gd name="connsiteY11" fmla="*/ 146399 h 213550"/>
                <a:gd name="connsiteX12" fmla="*/ 117348 w 213550"/>
                <a:gd name="connsiteY12" fmla="*/ 134112 h 213550"/>
                <a:gd name="connsiteX13" fmla="*/ 96393 w 213550"/>
                <a:gd name="connsiteY13" fmla="*/ 116872 h 213550"/>
                <a:gd name="connsiteX14" fmla="*/ 60769 w 213550"/>
                <a:gd name="connsiteY14" fmla="*/ 80581 h 213550"/>
                <a:gd name="connsiteX15" fmla="*/ 94298 w 213550"/>
                <a:gd name="connsiteY15" fmla="*/ 45339 h 213550"/>
                <a:gd name="connsiteX16" fmla="*/ 94298 w 213550"/>
                <a:gd name="connsiteY16" fmla="*/ 26480 h 213550"/>
                <a:gd name="connsiteX17" fmla="*/ 113729 w 213550"/>
                <a:gd name="connsiteY17" fmla="*/ 26480 h 213550"/>
                <a:gd name="connsiteX18" fmla="*/ 113729 w 213550"/>
                <a:gd name="connsiteY18" fmla="*/ 43910 h 213550"/>
                <a:gd name="connsiteX19" fmla="*/ 142494 w 213550"/>
                <a:gd name="connsiteY19" fmla="*/ 50482 h 213550"/>
                <a:gd name="connsiteX20" fmla="*/ 136779 w 213550"/>
                <a:gd name="connsiteY20" fmla="*/ 72866 h 213550"/>
                <a:gd name="connsiteX21" fmla="*/ 108299 w 213550"/>
                <a:gd name="connsiteY21" fmla="*/ 66104 h 213550"/>
                <a:gd name="connsiteX22" fmla="*/ 91250 w 213550"/>
                <a:gd name="connsiteY22" fmla="*/ 77153 h 213550"/>
                <a:gd name="connsiteX23" fmla="*/ 115062 w 213550"/>
                <a:gd name="connsiteY23" fmla="*/ 94202 h 213550"/>
                <a:gd name="connsiteX24" fmla="*/ 148114 w 213550"/>
                <a:gd name="connsiteY24" fmla="*/ 131255 h 213550"/>
                <a:gd name="connsiteX25" fmla="*/ 112681 w 213550"/>
                <a:gd name="connsiteY25" fmla="*/ 167926 h 21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3550" h="213550">
                  <a:moveTo>
                    <a:pt x="106775" y="0"/>
                  </a:moveTo>
                  <a:cubicBezTo>
                    <a:pt x="47911" y="0"/>
                    <a:pt x="0" y="47911"/>
                    <a:pt x="0" y="106775"/>
                  </a:cubicBezTo>
                  <a:cubicBezTo>
                    <a:pt x="0" y="165640"/>
                    <a:pt x="47911" y="213550"/>
                    <a:pt x="106775" y="213550"/>
                  </a:cubicBezTo>
                  <a:cubicBezTo>
                    <a:pt x="165640" y="213550"/>
                    <a:pt x="213550" y="165640"/>
                    <a:pt x="213550" y="106775"/>
                  </a:cubicBezTo>
                  <a:cubicBezTo>
                    <a:pt x="213455" y="47816"/>
                    <a:pt x="165640" y="0"/>
                    <a:pt x="106775" y="0"/>
                  </a:cubicBezTo>
                  <a:close/>
                  <a:moveTo>
                    <a:pt x="112681" y="167926"/>
                  </a:moveTo>
                  <a:lnTo>
                    <a:pt x="112681" y="188119"/>
                  </a:lnTo>
                  <a:lnTo>
                    <a:pt x="93250" y="188119"/>
                  </a:lnTo>
                  <a:lnTo>
                    <a:pt x="93250" y="169259"/>
                  </a:lnTo>
                  <a:cubicBezTo>
                    <a:pt x="80010" y="168688"/>
                    <a:pt x="67056" y="165068"/>
                    <a:pt x="59531" y="160782"/>
                  </a:cubicBezTo>
                  <a:lnTo>
                    <a:pt x="65437" y="137636"/>
                  </a:lnTo>
                  <a:cubicBezTo>
                    <a:pt x="73723" y="142208"/>
                    <a:pt x="85439" y="146399"/>
                    <a:pt x="98298" y="146399"/>
                  </a:cubicBezTo>
                  <a:cubicBezTo>
                    <a:pt x="109633" y="146399"/>
                    <a:pt x="117348" y="142018"/>
                    <a:pt x="117348" y="134112"/>
                  </a:cubicBezTo>
                  <a:cubicBezTo>
                    <a:pt x="117348" y="126587"/>
                    <a:pt x="110966" y="121825"/>
                    <a:pt x="96393" y="116872"/>
                  </a:cubicBezTo>
                  <a:cubicBezTo>
                    <a:pt x="75152" y="109728"/>
                    <a:pt x="60769" y="99822"/>
                    <a:pt x="60769" y="80581"/>
                  </a:cubicBezTo>
                  <a:cubicBezTo>
                    <a:pt x="60769" y="63151"/>
                    <a:pt x="73057" y="49435"/>
                    <a:pt x="94298" y="45339"/>
                  </a:cubicBezTo>
                  <a:lnTo>
                    <a:pt x="94298" y="26480"/>
                  </a:lnTo>
                  <a:lnTo>
                    <a:pt x="113729" y="26480"/>
                  </a:lnTo>
                  <a:lnTo>
                    <a:pt x="113729" y="43910"/>
                  </a:lnTo>
                  <a:cubicBezTo>
                    <a:pt x="126968" y="44482"/>
                    <a:pt x="135922" y="47244"/>
                    <a:pt x="142494" y="50482"/>
                  </a:cubicBezTo>
                  <a:lnTo>
                    <a:pt x="136779" y="72866"/>
                  </a:lnTo>
                  <a:cubicBezTo>
                    <a:pt x="131635" y="70676"/>
                    <a:pt x="122492" y="66104"/>
                    <a:pt x="108299" y="66104"/>
                  </a:cubicBezTo>
                  <a:cubicBezTo>
                    <a:pt x="95440" y="66104"/>
                    <a:pt x="91250" y="71628"/>
                    <a:pt x="91250" y="77153"/>
                  </a:cubicBezTo>
                  <a:cubicBezTo>
                    <a:pt x="91250" y="83725"/>
                    <a:pt x="98203" y="87820"/>
                    <a:pt x="115062" y="94202"/>
                  </a:cubicBezTo>
                  <a:cubicBezTo>
                    <a:pt x="138589" y="102489"/>
                    <a:pt x="148114" y="113443"/>
                    <a:pt x="148114" y="131255"/>
                  </a:cubicBezTo>
                  <a:cubicBezTo>
                    <a:pt x="147923" y="148876"/>
                    <a:pt x="135446" y="163925"/>
                    <a:pt x="112681" y="16792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36" name="Forma Livre: Forma 377">
              <a:extLst>
                <a:ext uri="{FF2B5EF4-FFF2-40B4-BE49-F238E27FC236}">
                  <a16:creationId xmlns:a16="http://schemas.microsoft.com/office/drawing/2014/main" id="{A788090F-2756-41B9-96DE-870374C2DEBD}"/>
                </a:ext>
              </a:extLst>
            </p:cNvPr>
            <p:cNvSpPr/>
            <p:nvPr/>
          </p:nvSpPr>
          <p:spPr>
            <a:xfrm>
              <a:off x="6231928" y="5338077"/>
              <a:ext cx="474725" cy="474725"/>
            </a:xfrm>
            <a:custGeom>
              <a:avLst/>
              <a:gdLst>
                <a:gd name="connsiteX0" fmla="*/ 424625 w 474725"/>
                <a:gd name="connsiteY0" fmla="*/ 91440 h 474725"/>
                <a:gd name="connsiteX1" fmla="*/ 424625 w 474725"/>
                <a:gd name="connsiteY1" fmla="*/ 94488 h 474725"/>
                <a:gd name="connsiteX2" fmla="*/ 309563 w 474725"/>
                <a:gd name="connsiteY2" fmla="*/ 114395 h 474725"/>
                <a:gd name="connsiteX3" fmla="*/ 194500 w 474725"/>
                <a:gd name="connsiteY3" fmla="*/ 94488 h 474725"/>
                <a:gd name="connsiteX4" fmla="*/ 194500 w 474725"/>
                <a:gd name="connsiteY4" fmla="*/ 91440 h 474725"/>
                <a:gd name="connsiteX5" fmla="*/ 309563 w 474725"/>
                <a:gd name="connsiteY5" fmla="*/ 71533 h 474725"/>
                <a:gd name="connsiteX6" fmla="*/ 420338 w 474725"/>
                <a:gd name="connsiteY6" fmla="*/ 86201 h 474725"/>
                <a:gd name="connsiteX7" fmla="*/ 237363 w 474725"/>
                <a:gd name="connsiteY7" fmla="*/ 0 h 474725"/>
                <a:gd name="connsiteX8" fmla="*/ 0 w 474725"/>
                <a:gd name="connsiteY8" fmla="*/ 237363 h 474725"/>
                <a:gd name="connsiteX9" fmla="*/ 237363 w 474725"/>
                <a:gd name="connsiteY9" fmla="*/ 474726 h 474725"/>
                <a:gd name="connsiteX10" fmla="*/ 474726 w 474725"/>
                <a:gd name="connsiteY10" fmla="*/ 237363 h 474725"/>
                <a:gd name="connsiteX11" fmla="*/ 424625 w 474725"/>
                <a:gd name="connsiteY11" fmla="*/ 91440 h 474725"/>
                <a:gd name="connsiteX12" fmla="*/ 424625 w 474725"/>
                <a:gd name="connsiteY12" fmla="*/ 158591 h 474725"/>
                <a:gd name="connsiteX13" fmla="*/ 309563 w 474725"/>
                <a:gd name="connsiteY13" fmla="*/ 178499 h 474725"/>
                <a:gd name="connsiteX14" fmla="*/ 274510 w 474725"/>
                <a:gd name="connsiteY14" fmla="*/ 177546 h 474725"/>
                <a:gd name="connsiteX15" fmla="*/ 293465 w 474725"/>
                <a:gd name="connsiteY15" fmla="*/ 201359 h 474725"/>
                <a:gd name="connsiteX16" fmla="*/ 309563 w 474725"/>
                <a:gd name="connsiteY16" fmla="*/ 201549 h 474725"/>
                <a:gd name="connsiteX17" fmla="*/ 424625 w 474725"/>
                <a:gd name="connsiteY17" fmla="*/ 181642 h 474725"/>
                <a:gd name="connsiteX18" fmla="*/ 424625 w 474725"/>
                <a:gd name="connsiteY18" fmla="*/ 220694 h 474725"/>
                <a:gd name="connsiteX19" fmla="*/ 310039 w 474725"/>
                <a:gd name="connsiteY19" fmla="*/ 240602 h 474725"/>
                <a:gd name="connsiteX20" fmla="*/ 313372 w 474725"/>
                <a:gd name="connsiteY20" fmla="*/ 263652 h 474725"/>
                <a:gd name="connsiteX21" fmla="*/ 424625 w 474725"/>
                <a:gd name="connsiteY21" fmla="*/ 243745 h 474725"/>
                <a:gd name="connsiteX22" fmla="*/ 424625 w 474725"/>
                <a:gd name="connsiteY22" fmla="*/ 282797 h 474725"/>
                <a:gd name="connsiteX23" fmla="*/ 309753 w 474725"/>
                <a:gd name="connsiteY23" fmla="*/ 302704 h 474725"/>
                <a:gd name="connsiteX24" fmla="*/ 301847 w 474725"/>
                <a:gd name="connsiteY24" fmla="*/ 325565 h 474725"/>
                <a:gd name="connsiteX25" fmla="*/ 309658 w 474725"/>
                <a:gd name="connsiteY25" fmla="*/ 325660 h 474725"/>
                <a:gd name="connsiteX26" fmla="*/ 424720 w 474725"/>
                <a:gd name="connsiteY26" fmla="*/ 305753 h 474725"/>
                <a:gd name="connsiteX27" fmla="*/ 424720 w 474725"/>
                <a:gd name="connsiteY27" fmla="*/ 344805 h 474725"/>
                <a:gd name="connsiteX28" fmla="*/ 309658 w 474725"/>
                <a:gd name="connsiteY28" fmla="*/ 364712 h 474725"/>
                <a:gd name="connsiteX29" fmla="*/ 275558 w 474725"/>
                <a:gd name="connsiteY29" fmla="*/ 363760 h 474725"/>
                <a:gd name="connsiteX30" fmla="*/ 182023 w 474725"/>
                <a:gd name="connsiteY30" fmla="*/ 402812 h 474725"/>
                <a:gd name="connsiteX31" fmla="*/ 50197 w 474725"/>
                <a:gd name="connsiteY31" fmla="*/ 270986 h 474725"/>
                <a:gd name="connsiteX32" fmla="*/ 182023 w 474725"/>
                <a:gd name="connsiteY32" fmla="*/ 139160 h 474725"/>
                <a:gd name="connsiteX33" fmla="*/ 194691 w 474725"/>
                <a:gd name="connsiteY33" fmla="*/ 139827 h 474725"/>
                <a:gd name="connsiteX34" fmla="*/ 194691 w 474725"/>
                <a:gd name="connsiteY34" fmla="*/ 119253 h 474725"/>
                <a:gd name="connsiteX35" fmla="*/ 309753 w 474725"/>
                <a:gd name="connsiteY35" fmla="*/ 139160 h 474725"/>
                <a:gd name="connsiteX36" fmla="*/ 424815 w 474725"/>
                <a:gd name="connsiteY36" fmla="*/ 119253 h 474725"/>
                <a:gd name="connsiteX37" fmla="*/ 424815 w 474725"/>
                <a:gd name="connsiteY37" fmla="*/ 158591 h 4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725" h="474725">
                  <a:moveTo>
                    <a:pt x="424625" y="91440"/>
                  </a:moveTo>
                  <a:lnTo>
                    <a:pt x="424625" y="94488"/>
                  </a:lnTo>
                  <a:cubicBezTo>
                    <a:pt x="424625" y="105537"/>
                    <a:pt x="373094" y="114395"/>
                    <a:pt x="309563" y="114395"/>
                  </a:cubicBezTo>
                  <a:cubicBezTo>
                    <a:pt x="246031" y="114395"/>
                    <a:pt x="194500" y="105442"/>
                    <a:pt x="194500" y="94488"/>
                  </a:cubicBezTo>
                  <a:lnTo>
                    <a:pt x="194500" y="91440"/>
                  </a:lnTo>
                  <a:cubicBezTo>
                    <a:pt x="194500" y="80391"/>
                    <a:pt x="246031" y="71533"/>
                    <a:pt x="309563" y="71533"/>
                  </a:cubicBezTo>
                  <a:cubicBezTo>
                    <a:pt x="362521" y="71533"/>
                    <a:pt x="406908" y="77724"/>
                    <a:pt x="420338" y="86201"/>
                  </a:cubicBezTo>
                  <a:cubicBezTo>
                    <a:pt x="376809" y="33528"/>
                    <a:pt x="310991" y="0"/>
                    <a:pt x="237363" y="0"/>
                  </a:cubicBezTo>
                  <a:cubicBezTo>
                    <a:pt x="106299" y="0"/>
                    <a:pt x="0" y="106299"/>
                    <a:pt x="0" y="237363"/>
                  </a:cubicBezTo>
                  <a:cubicBezTo>
                    <a:pt x="0" y="368427"/>
                    <a:pt x="106299" y="474726"/>
                    <a:pt x="237363" y="474726"/>
                  </a:cubicBezTo>
                  <a:cubicBezTo>
                    <a:pt x="368427" y="474726"/>
                    <a:pt x="474726" y="368427"/>
                    <a:pt x="474726" y="237363"/>
                  </a:cubicBezTo>
                  <a:cubicBezTo>
                    <a:pt x="474726" y="182213"/>
                    <a:pt x="455962" y="131636"/>
                    <a:pt x="424625" y="91440"/>
                  </a:cubicBezTo>
                  <a:close/>
                  <a:moveTo>
                    <a:pt x="424625" y="158591"/>
                  </a:moveTo>
                  <a:cubicBezTo>
                    <a:pt x="424625" y="169640"/>
                    <a:pt x="373094" y="178499"/>
                    <a:pt x="309563" y="178499"/>
                  </a:cubicBezTo>
                  <a:cubicBezTo>
                    <a:pt x="297275" y="178499"/>
                    <a:pt x="285559" y="178118"/>
                    <a:pt x="274510" y="177546"/>
                  </a:cubicBezTo>
                  <a:cubicBezTo>
                    <a:pt x="281750" y="184690"/>
                    <a:pt x="288036" y="192691"/>
                    <a:pt x="293465" y="201359"/>
                  </a:cubicBezTo>
                  <a:cubicBezTo>
                    <a:pt x="298704" y="201454"/>
                    <a:pt x="304133" y="201549"/>
                    <a:pt x="309563" y="201549"/>
                  </a:cubicBezTo>
                  <a:cubicBezTo>
                    <a:pt x="373094" y="201549"/>
                    <a:pt x="424625" y="192596"/>
                    <a:pt x="424625" y="181642"/>
                  </a:cubicBezTo>
                  <a:lnTo>
                    <a:pt x="424625" y="220694"/>
                  </a:lnTo>
                  <a:cubicBezTo>
                    <a:pt x="424625" y="231648"/>
                    <a:pt x="373380" y="240602"/>
                    <a:pt x="310039" y="240602"/>
                  </a:cubicBezTo>
                  <a:cubicBezTo>
                    <a:pt x="311849" y="248031"/>
                    <a:pt x="312896" y="255746"/>
                    <a:pt x="313372" y="263652"/>
                  </a:cubicBezTo>
                  <a:cubicBezTo>
                    <a:pt x="375190" y="263271"/>
                    <a:pt x="424625" y="254508"/>
                    <a:pt x="424625" y="243745"/>
                  </a:cubicBezTo>
                  <a:lnTo>
                    <a:pt x="424625" y="282797"/>
                  </a:lnTo>
                  <a:cubicBezTo>
                    <a:pt x="424625" y="293846"/>
                    <a:pt x="373189" y="302704"/>
                    <a:pt x="309753" y="302704"/>
                  </a:cubicBezTo>
                  <a:cubicBezTo>
                    <a:pt x="307753" y="310610"/>
                    <a:pt x="305181" y="318326"/>
                    <a:pt x="301847" y="325565"/>
                  </a:cubicBezTo>
                  <a:cubicBezTo>
                    <a:pt x="304514" y="325565"/>
                    <a:pt x="306991" y="325660"/>
                    <a:pt x="309658" y="325660"/>
                  </a:cubicBezTo>
                  <a:cubicBezTo>
                    <a:pt x="373189" y="325660"/>
                    <a:pt x="424720" y="316706"/>
                    <a:pt x="424720" y="305753"/>
                  </a:cubicBezTo>
                  <a:lnTo>
                    <a:pt x="424720" y="344805"/>
                  </a:lnTo>
                  <a:cubicBezTo>
                    <a:pt x="424720" y="355854"/>
                    <a:pt x="373189" y="364712"/>
                    <a:pt x="309658" y="364712"/>
                  </a:cubicBezTo>
                  <a:cubicBezTo>
                    <a:pt x="297751" y="364712"/>
                    <a:pt x="286321" y="364331"/>
                    <a:pt x="275558" y="363760"/>
                  </a:cubicBezTo>
                  <a:cubicBezTo>
                    <a:pt x="251650" y="387858"/>
                    <a:pt x="218599" y="402812"/>
                    <a:pt x="182023" y="402812"/>
                  </a:cubicBezTo>
                  <a:cubicBezTo>
                    <a:pt x="109347" y="402812"/>
                    <a:pt x="50197" y="343662"/>
                    <a:pt x="50197" y="270986"/>
                  </a:cubicBezTo>
                  <a:cubicBezTo>
                    <a:pt x="50197" y="198311"/>
                    <a:pt x="109347" y="139160"/>
                    <a:pt x="182023" y="139160"/>
                  </a:cubicBezTo>
                  <a:cubicBezTo>
                    <a:pt x="186309" y="139160"/>
                    <a:pt x="190500" y="139446"/>
                    <a:pt x="194691" y="139827"/>
                  </a:cubicBezTo>
                  <a:lnTo>
                    <a:pt x="194691" y="119253"/>
                  </a:lnTo>
                  <a:cubicBezTo>
                    <a:pt x="194691" y="130302"/>
                    <a:pt x="246221" y="139160"/>
                    <a:pt x="309753" y="139160"/>
                  </a:cubicBezTo>
                  <a:cubicBezTo>
                    <a:pt x="373285" y="139160"/>
                    <a:pt x="424815" y="130207"/>
                    <a:pt x="424815" y="119253"/>
                  </a:cubicBezTo>
                  <a:lnTo>
                    <a:pt x="424815" y="15859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sp>
        <p:nvSpPr>
          <p:cNvPr id="22" name="Forma Livre: Forma 60">
            <a:extLst>
              <a:ext uri="{FF2B5EF4-FFF2-40B4-BE49-F238E27FC236}">
                <a16:creationId xmlns:a16="http://schemas.microsoft.com/office/drawing/2014/main" id="{E0DA820C-2DA8-0441-9F30-ADBBA78157FA}"/>
              </a:ext>
            </a:extLst>
          </p:cNvPr>
          <p:cNvSpPr/>
          <p:nvPr/>
        </p:nvSpPr>
        <p:spPr>
          <a:xfrm>
            <a:off x="7708475" y="3921530"/>
            <a:ext cx="468000" cy="468000"/>
          </a:xfrm>
          <a:custGeom>
            <a:avLst/>
            <a:gdLst>
              <a:gd name="connsiteX0" fmla="*/ 420053 w 474726"/>
              <a:gd name="connsiteY0" fmla="*/ 85916 h 474725"/>
              <a:gd name="connsiteX1" fmla="*/ 416147 w 474726"/>
              <a:gd name="connsiteY1" fmla="*/ 116777 h 474725"/>
              <a:gd name="connsiteX2" fmla="*/ 411385 w 474726"/>
              <a:gd name="connsiteY2" fmla="*/ 154305 h 474725"/>
              <a:gd name="connsiteX3" fmla="*/ 391287 w 474726"/>
              <a:gd name="connsiteY3" fmla="*/ 139065 h 474725"/>
              <a:gd name="connsiteX4" fmla="*/ 289084 w 474726"/>
              <a:gd name="connsiteY4" fmla="*/ 285083 h 474725"/>
              <a:gd name="connsiteX5" fmla="*/ 248888 w 474726"/>
              <a:gd name="connsiteY5" fmla="*/ 257175 h 474725"/>
              <a:gd name="connsiteX6" fmla="*/ 191453 w 474726"/>
              <a:gd name="connsiteY6" fmla="*/ 304610 h 474725"/>
              <a:gd name="connsiteX7" fmla="*/ 125254 w 474726"/>
              <a:gd name="connsiteY7" fmla="*/ 215646 h 474725"/>
              <a:gd name="connsiteX8" fmla="*/ 71914 w 474726"/>
              <a:gd name="connsiteY8" fmla="*/ 271177 h 474725"/>
              <a:gd name="connsiteX9" fmla="*/ 53816 w 474726"/>
              <a:gd name="connsiteY9" fmla="*/ 253841 h 474725"/>
              <a:gd name="connsiteX10" fmla="*/ 127730 w 474726"/>
              <a:gd name="connsiteY10" fmla="*/ 176879 h 474725"/>
              <a:gd name="connsiteX11" fmla="*/ 195834 w 474726"/>
              <a:gd name="connsiteY11" fmla="*/ 268415 h 474725"/>
              <a:gd name="connsiteX12" fmla="*/ 247555 w 474726"/>
              <a:gd name="connsiteY12" fmla="*/ 225647 h 474725"/>
              <a:gd name="connsiteX13" fmla="*/ 282893 w 474726"/>
              <a:gd name="connsiteY13" fmla="*/ 250127 h 474725"/>
              <a:gd name="connsiteX14" fmla="*/ 371285 w 474726"/>
              <a:gd name="connsiteY14" fmla="*/ 123825 h 474725"/>
              <a:gd name="connsiteX15" fmla="*/ 351092 w 474726"/>
              <a:gd name="connsiteY15" fmla="*/ 108490 h 474725"/>
              <a:gd name="connsiteX16" fmla="*/ 386048 w 474726"/>
              <a:gd name="connsiteY16" fmla="*/ 93821 h 474725"/>
              <a:gd name="connsiteX17" fmla="*/ 416147 w 474726"/>
              <a:gd name="connsiteY17" fmla="*/ 81153 h 474725"/>
              <a:gd name="connsiteX18" fmla="*/ 237363 w 474726"/>
              <a:gd name="connsiteY18" fmla="*/ 0 h 474725"/>
              <a:gd name="connsiteX19" fmla="*/ 0 w 474726"/>
              <a:gd name="connsiteY19" fmla="*/ 237363 h 474725"/>
              <a:gd name="connsiteX20" fmla="*/ 237363 w 474726"/>
              <a:gd name="connsiteY20" fmla="*/ 474726 h 474725"/>
              <a:gd name="connsiteX21" fmla="*/ 474726 w 474726"/>
              <a:gd name="connsiteY21" fmla="*/ 237363 h 474725"/>
              <a:gd name="connsiteX22" fmla="*/ 420053 w 474726"/>
              <a:gd name="connsiteY22" fmla="*/ 85916 h 474725"/>
              <a:gd name="connsiteX23" fmla="*/ 76772 w 474726"/>
              <a:gd name="connsiteY23" fmla="*/ 179261 h 474725"/>
              <a:gd name="connsiteX24" fmla="*/ 78296 w 474726"/>
              <a:gd name="connsiteY24" fmla="*/ 174974 h 474725"/>
              <a:gd name="connsiteX25" fmla="*/ 83439 w 474726"/>
              <a:gd name="connsiteY25" fmla="*/ 164973 h 474725"/>
              <a:gd name="connsiteX26" fmla="*/ 88487 w 474726"/>
              <a:gd name="connsiteY26" fmla="*/ 162401 h 474725"/>
              <a:gd name="connsiteX27" fmla="*/ 99822 w 474726"/>
              <a:gd name="connsiteY27" fmla="*/ 156496 h 474725"/>
              <a:gd name="connsiteX28" fmla="*/ 102394 w 474726"/>
              <a:gd name="connsiteY28" fmla="*/ 155162 h 474725"/>
              <a:gd name="connsiteX29" fmla="*/ 103061 w 474726"/>
              <a:gd name="connsiteY29" fmla="*/ 150686 h 474725"/>
              <a:gd name="connsiteX30" fmla="*/ 103823 w 474726"/>
              <a:gd name="connsiteY30" fmla="*/ 145352 h 474725"/>
              <a:gd name="connsiteX31" fmla="*/ 105442 w 474726"/>
              <a:gd name="connsiteY31" fmla="*/ 134207 h 474725"/>
              <a:gd name="connsiteX32" fmla="*/ 104299 w 474726"/>
              <a:gd name="connsiteY32" fmla="*/ 125921 h 474725"/>
              <a:gd name="connsiteX33" fmla="*/ 102584 w 474726"/>
              <a:gd name="connsiteY33" fmla="*/ 119920 h 474725"/>
              <a:gd name="connsiteX34" fmla="*/ 104299 w 474726"/>
              <a:gd name="connsiteY34" fmla="*/ 112586 h 474725"/>
              <a:gd name="connsiteX35" fmla="*/ 108680 w 474726"/>
              <a:gd name="connsiteY35" fmla="*/ 110395 h 474725"/>
              <a:gd name="connsiteX36" fmla="*/ 116967 w 474726"/>
              <a:gd name="connsiteY36" fmla="*/ 108966 h 474725"/>
              <a:gd name="connsiteX37" fmla="*/ 121920 w 474726"/>
              <a:gd name="connsiteY37" fmla="*/ 108776 h 474725"/>
              <a:gd name="connsiteX38" fmla="*/ 126873 w 474726"/>
              <a:gd name="connsiteY38" fmla="*/ 113729 h 474725"/>
              <a:gd name="connsiteX39" fmla="*/ 131255 w 474726"/>
              <a:gd name="connsiteY39" fmla="*/ 117443 h 474725"/>
              <a:gd name="connsiteX40" fmla="*/ 135446 w 474726"/>
              <a:gd name="connsiteY40" fmla="*/ 115253 h 474725"/>
              <a:gd name="connsiteX41" fmla="*/ 147066 w 474726"/>
              <a:gd name="connsiteY41" fmla="*/ 109252 h 474725"/>
              <a:gd name="connsiteX42" fmla="*/ 149638 w 474726"/>
              <a:gd name="connsiteY42" fmla="*/ 107252 h 474725"/>
              <a:gd name="connsiteX43" fmla="*/ 147638 w 474726"/>
              <a:gd name="connsiteY43" fmla="*/ 102775 h 474725"/>
              <a:gd name="connsiteX44" fmla="*/ 143637 w 474726"/>
              <a:gd name="connsiteY44" fmla="*/ 93726 h 474725"/>
              <a:gd name="connsiteX45" fmla="*/ 142780 w 474726"/>
              <a:gd name="connsiteY45" fmla="*/ 90583 h 474725"/>
              <a:gd name="connsiteX46" fmla="*/ 149638 w 474726"/>
              <a:gd name="connsiteY46" fmla="*/ 90678 h 474725"/>
              <a:gd name="connsiteX47" fmla="*/ 162020 w 474726"/>
              <a:gd name="connsiteY47" fmla="*/ 90488 h 474725"/>
              <a:gd name="connsiteX48" fmla="*/ 173736 w 474726"/>
              <a:gd name="connsiteY48" fmla="*/ 85249 h 474725"/>
              <a:gd name="connsiteX49" fmla="*/ 181928 w 474726"/>
              <a:gd name="connsiteY49" fmla="*/ 90011 h 474725"/>
              <a:gd name="connsiteX50" fmla="*/ 178880 w 474726"/>
              <a:gd name="connsiteY50" fmla="*/ 96965 h 474725"/>
              <a:gd name="connsiteX51" fmla="*/ 176308 w 474726"/>
              <a:gd name="connsiteY51" fmla="*/ 102108 h 474725"/>
              <a:gd name="connsiteX52" fmla="*/ 180023 w 474726"/>
              <a:gd name="connsiteY52" fmla="*/ 105537 h 474725"/>
              <a:gd name="connsiteX53" fmla="*/ 184690 w 474726"/>
              <a:gd name="connsiteY53" fmla="*/ 109538 h 474725"/>
              <a:gd name="connsiteX54" fmla="*/ 188976 w 474726"/>
              <a:gd name="connsiteY54" fmla="*/ 111443 h 474725"/>
              <a:gd name="connsiteX55" fmla="*/ 195739 w 474726"/>
              <a:gd name="connsiteY55" fmla="*/ 109442 h 474725"/>
              <a:gd name="connsiteX56" fmla="*/ 210884 w 474726"/>
              <a:gd name="connsiteY56" fmla="*/ 104870 h 474725"/>
              <a:gd name="connsiteX57" fmla="*/ 217170 w 474726"/>
              <a:gd name="connsiteY57" fmla="*/ 102965 h 474725"/>
              <a:gd name="connsiteX58" fmla="*/ 223456 w 474726"/>
              <a:gd name="connsiteY58" fmla="*/ 103156 h 474725"/>
              <a:gd name="connsiteX59" fmla="*/ 231648 w 474726"/>
              <a:gd name="connsiteY59" fmla="*/ 104299 h 474725"/>
              <a:gd name="connsiteX60" fmla="*/ 234029 w 474726"/>
              <a:gd name="connsiteY60" fmla="*/ 104585 h 474725"/>
              <a:gd name="connsiteX61" fmla="*/ 236220 w 474726"/>
              <a:gd name="connsiteY61" fmla="*/ 102870 h 474725"/>
              <a:gd name="connsiteX62" fmla="*/ 238411 w 474726"/>
              <a:gd name="connsiteY62" fmla="*/ 98965 h 474725"/>
              <a:gd name="connsiteX63" fmla="*/ 240316 w 474726"/>
              <a:gd name="connsiteY63" fmla="*/ 96012 h 474725"/>
              <a:gd name="connsiteX64" fmla="*/ 242602 w 474726"/>
              <a:gd name="connsiteY64" fmla="*/ 93631 h 474725"/>
              <a:gd name="connsiteX65" fmla="*/ 244221 w 474726"/>
              <a:gd name="connsiteY65" fmla="*/ 92393 h 474725"/>
              <a:gd name="connsiteX66" fmla="*/ 245650 w 474726"/>
              <a:gd name="connsiteY66" fmla="*/ 93250 h 474725"/>
              <a:gd name="connsiteX67" fmla="*/ 247555 w 474726"/>
              <a:gd name="connsiteY67" fmla="*/ 96107 h 474725"/>
              <a:gd name="connsiteX68" fmla="*/ 250412 w 474726"/>
              <a:gd name="connsiteY68" fmla="*/ 101346 h 474725"/>
              <a:gd name="connsiteX69" fmla="*/ 255746 w 474726"/>
              <a:gd name="connsiteY69" fmla="*/ 112014 h 474725"/>
              <a:gd name="connsiteX70" fmla="*/ 259175 w 474726"/>
              <a:gd name="connsiteY70" fmla="*/ 117729 h 474725"/>
              <a:gd name="connsiteX71" fmla="*/ 276320 w 474726"/>
              <a:gd name="connsiteY71" fmla="*/ 129921 h 474725"/>
              <a:gd name="connsiteX72" fmla="*/ 276320 w 474726"/>
              <a:gd name="connsiteY72" fmla="*/ 129921 h 474725"/>
              <a:gd name="connsiteX73" fmla="*/ 311182 w 474726"/>
              <a:gd name="connsiteY73" fmla="*/ 143161 h 474725"/>
              <a:gd name="connsiteX74" fmla="*/ 335947 w 474726"/>
              <a:gd name="connsiteY74" fmla="*/ 146495 h 474725"/>
              <a:gd name="connsiteX75" fmla="*/ 342614 w 474726"/>
              <a:gd name="connsiteY75" fmla="*/ 152400 h 474725"/>
              <a:gd name="connsiteX76" fmla="*/ 282321 w 474726"/>
              <a:gd name="connsiteY76" fmla="*/ 238601 h 474725"/>
              <a:gd name="connsiteX77" fmla="*/ 247460 w 474726"/>
              <a:gd name="connsiteY77" fmla="*/ 214408 h 474725"/>
              <a:gd name="connsiteX78" fmla="*/ 196787 w 474726"/>
              <a:gd name="connsiteY78" fmla="*/ 256318 h 474725"/>
              <a:gd name="connsiteX79" fmla="*/ 194501 w 474726"/>
              <a:gd name="connsiteY79" fmla="*/ 254413 h 474725"/>
              <a:gd name="connsiteX80" fmla="*/ 176784 w 474726"/>
              <a:gd name="connsiteY80" fmla="*/ 230600 h 474725"/>
              <a:gd name="connsiteX81" fmla="*/ 174308 w 474726"/>
              <a:gd name="connsiteY81" fmla="*/ 227267 h 474725"/>
              <a:gd name="connsiteX82" fmla="*/ 127921 w 474726"/>
              <a:gd name="connsiteY82" fmla="*/ 164973 h 474725"/>
              <a:gd name="connsiteX83" fmla="*/ 93917 w 474726"/>
              <a:gd name="connsiteY83" fmla="*/ 200406 h 474725"/>
              <a:gd name="connsiteX84" fmla="*/ 89059 w 474726"/>
              <a:gd name="connsiteY84" fmla="*/ 203168 h 474725"/>
              <a:gd name="connsiteX85" fmla="*/ 84868 w 474726"/>
              <a:gd name="connsiteY85" fmla="*/ 196977 h 474725"/>
              <a:gd name="connsiteX86" fmla="*/ 79534 w 474726"/>
              <a:gd name="connsiteY86" fmla="*/ 189643 h 474725"/>
              <a:gd name="connsiteX87" fmla="*/ 76772 w 474726"/>
              <a:gd name="connsiteY87" fmla="*/ 179261 h 474725"/>
              <a:gd name="connsiteX88" fmla="*/ 366141 w 474726"/>
              <a:gd name="connsiteY88" fmla="*/ 209931 h 474725"/>
              <a:gd name="connsiteX89" fmla="*/ 359569 w 474726"/>
              <a:gd name="connsiteY89" fmla="*/ 221171 h 474725"/>
              <a:gd name="connsiteX90" fmla="*/ 358045 w 474726"/>
              <a:gd name="connsiteY90" fmla="*/ 223647 h 474725"/>
              <a:gd name="connsiteX91" fmla="*/ 345567 w 474726"/>
              <a:gd name="connsiteY91" fmla="*/ 237839 h 474725"/>
              <a:gd name="connsiteX92" fmla="*/ 340424 w 474726"/>
              <a:gd name="connsiteY92" fmla="*/ 242316 h 474725"/>
              <a:gd name="connsiteX93" fmla="*/ 336518 w 474726"/>
              <a:gd name="connsiteY93" fmla="*/ 248412 h 474725"/>
              <a:gd name="connsiteX94" fmla="*/ 335947 w 474726"/>
              <a:gd name="connsiteY94" fmla="*/ 256985 h 474725"/>
              <a:gd name="connsiteX95" fmla="*/ 334709 w 474726"/>
              <a:gd name="connsiteY95" fmla="*/ 270701 h 474725"/>
              <a:gd name="connsiteX96" fmla="*/ 334042 w 474726"/>
              <a:gd name="connsiteY96" fmla="*/ 276797 h 474725"/>
              <a:gd name="connsiteX97" fmla="*/ 332137 w 474726"/>
              <a:gd name="connsiteY97" fmla="*/ 280892 h 474725"/>
              <a:gd name="connsiteX98" fmla="*/ 328994 w 474726"/>
              <a:gd name="connsiteY98" fmla="*/ 287084 h 474725"/>
              <a:gd name="connsiteX99" fmla="*/ 318230 w 474726"/>
              <a:gd name="connsiteY99" fmla="*/ 305753 h 474725"/>
              <a:gd name="connsiteX100" fmla="*/ 314992 w 474726"/>
              <a:gd name="connsiteY100" fmla="*/ 309848 h 474725"/>
              <a:gd name="connsiteX101" fmla="*/ 312420 w 474726"/>
              <a:gd name="connsiteY101" fmla="*/ 313182 h 474725"/>
              <a:gd name="connsiteX102" fmla="*/ 306515 w 474726"/>
              <a:gd name="connsiteY102" fmla="*/ 317278 h 474725"/>
              <a:gd name="connsiteX103" fmla="*/ 301943 w 474726"/>
              <a:gd name="connsiteY103" fmla="*/ 318421 h 474725"/>
              <a:gd name="connsiteX104" fmla="*/ 292322 w 474726"/>
              <a:gd name="connsiteY104" fmla="*/ 320707 h 474725"/>
              <a:gd name="connsiteX105" fmla="*/ 282988 w 474726"/>
              <a:gd name="connsiteY105" fmla="*/ 323850 h 474725"/>
              <a:gd name="connsiteX106" fmla="*/ 273082 w 474726"/>
              <a:gd name="connsiteY106" fmla="*/ 328327 h 474725"/>
              <a:gd name="connsiteX107" fmla="*/ 268034 w 474726"/>
              <a:gd name="connsiteY107" fmla="*/ 330708 h 474725"/>
              <a:gd name="connsiteX108" fmla="*/ 266510 w 474726"/>
              <a:gd name="connsiteY108" fmla="*/ 333851 h 474725"/>
              <a:gd name="connsiteX109" fmla="*/ 264890 w 474726"/>
              <a:gd name="connsiteY109" fmla="*/ 337376 h 474725"/>
              <a:gd name="connsiteX110" fmla="*/ 262890 w 474726"/>
              <a:gd name="connsiteY110" fmla="*/ 341662 h 474725"/>
              <a:gd name="connsiteX111" fmla="*/ 263271 w 474726"/>
              <a:gd name="connsiteY111" fmla="*/ 344900 h 474725"/>
              <a:gd name="connsiteX112" fmla="*/ 263366 w 474726"/>
              <a:gd name="connsiteY112" fmla="*/ 348710 h 474725"/>
              <a:gd name="connsiteX113" fmla="*/ 261176 w 474726"/>
              <a:gd name="connsiteY113" fmla="*/ 354330 h 474725"/>
              <a:gd name="connsiteX114" fmla="*/ 254413 w 474726"/>
              <a:gd name="connsiteY114" fmla="*/ 363760 h 474725"/>
              <a:gd name="connsiteX115" fmla="*/ 252603 w 474726"/>
              <a:gd name="connsiteY115" fmla="*/ 366332 h 474725"/>
              <a:gd name="connsiteX116" fmla="*/ 241364 w 474726"/>
              <a:gd name="connsiteY116" fmla="*/ 380714 h 474725"/>
              <a:gd name="connsiteX117" fmla="*/ 233363 w 474726"/>
              <a:gd name="connsiteY117" fmla="*/ 390525 h 474725"/>
              <a:gd name="connsiteX118" fmla="*/ 229362 w 474726"/>
              <a:gd name="connsiteY118" fmla="*/ 395383 h 474725"/>
              <a:gd name="connsiteX119" fmla="*/ 228314 w 474726"/>
              <a:gd name="connsiteY119" fmla="*/ 394907 h 474725"/>
              <a:gd name="connsiteX120" fmla="*/ 225266 w 474726"/>
              <a:gd name="connsiteY120" fmla="*/ 391954 h 474725"/>
              <a:gd name="connsiteX121" fmla="*/ 218789 w 474726"/>
              <a:gd name="connsiteY121" fmla="*/ 386048 h 474725"/>
              <a:gd name="connsiteX122" fmla="*/ 215170 w 474726"/>
              <a:gd name="connsiteY122" fmla="*/ 382715 h 474725"/>
              <a:gd name="connsiteX123" fmla="*/ 208026 w 474726"/>
              <a:gd name="connsiteY123" fmla="*/ 376142 h 474725"/>
              <a:gd name="connsiteX124" fmla="*/ 204883 w 474726"/>
              <a:gd name="connsiteY124" fmla="*/ 373094 h 474725"/>
              <a:gd name="connsiteX125" fmla="*/ 203073 w 474726"/>
              <a:gd name="connsiteY125" fmla="*/ 368046 h 474725"/>
              <a:gd name="connsiteX126" fmla="*/ 206216 w 474726"/>
              <a:gd name="connsiteY126" fmla="*/ 365665 h 474725"/>
              <a:gd name="connsiteX127" fmla="*/ 213551 w 474726"/>
              <a:gd name="connsiteY127" fmla="*/ 358140 h 474725"/>
              <a:gd name="connsiteX128" fmla="*/ 218504 w 474726"/>
              <a:gd name="connsiteY128" fmla="*/ 353187 h 474725"/>
              <a:gd name="connsiteX129" fmla="*/ 218789 w 474726"/>
              <a:gd name="connsiteY129" fmla="*/ 352806 h 474725"/>
              <a:gd name="connsiteX130" fmla="*/ 221361 w 474726"/>
              <a:gd name="connsiteY130" fmla="*/ 350234 h 474725"/>
              <a:gd name="connsiteX131" fmla="*/ 226505 w 474726"/>
              <a:gd name="connsiteY131" fmla="*/ 345281 h 474725"/>
              <a:gd name="connsiteX132" fmla="*/ 226600 w 474726"/>
              <a:gd name="connsiteY132" fmla="*/ 338328 h 474725"/>
              <a:gd name="connsiteX133" fmla="*/ 225266 w 474726"/>
              <a:gd name="connsiteY133" fmla="*/ 331375 h 474725"/>
              <a:gd name="connsiteX134" fmla="*/ 223838 w 474726"/>
              <a:gd name="connsiteY134" fmla="*/ 324041 h 474725"/>
              <a:gd name="connsiteX135" fmla="*/ 221837 w 474726"/>
              <a:gd name="connsiteY135" fmla="*/ 320993 h 474725"/>
              <a:gd name="connsiteX136" fmla="*/ 216694 w 474726"/>
              <a:gd name="connsiteY136" fmla="*/ 321469 h 474725"/>
              <a:gd name="connsiteX137" fmla="*/ 213169 w 474726"/>
              <a:gd name="connsiteY137" fmla="*/ 317183 h 474725"/>
              <a:gd name="connsiteX138" fmla="*/ 210598 w 474726"/>
              <a:gd name="connsiteY138" fmla="*/ 311658 h 474725"/>
              <a:gd name="connsiteX139" fmla="*/ 206407 w 474726"/>
              <a:gd name="connsiteY139" fmla="*/ 306896 h 474725"/>
              <a:gd name="connsiteX140" fmla="*/ 199168 w 474726"/>
              <a:gd name="connsiteY140" fmla="*/ 308515 h 474725"/>
              <a:gd name="connsiteX141" fmla="*/ 249079 w 474726"/>
              <a:gd name="connsiteY141" fmla="*/ 267272 h 474725"/>
              <a:gd name="connsiteX142" fmla="*/ 289751 w 474726"/>
              <a:gd name="connsiteY142" fmla="*/ 295466 h 474725"/>
              <a:gd name="connsiteX143" fmla="*/ 366998 w 474726"/>
              <a:gd name="connsiteY143" fmla="*/ 185071 h 474725"/>
              <a:gd name="connsiteX144" fmla="*/ 367379 w 474726"/>
              <a:gd name="connsiteY144" fmla="*/ 186881 h 474725"/>
              <a:gd name="connsiteX145" fmla="*/ 370523 w 474726"/>
              <a:gd name="connsiteY145" fmla="*/ 197644 h 474725"/>
              <a:gd name="connsiteX146" fmla="*/ 366141 w 474726"/>
              <a:gd name="connsiteY146" fmla="*/ 209931 h 4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74726" h="474725">
                <a:moveTo>
                  <a:pt x="420053" y="85916"/>
                </a:moveTo>
                <a:lnTo>
                  <a:pt x="416147" y="116777"/>
                </a:lnTo>
                <a:lnTo>
                  <a:pt x="411385" y="154305"/>
                </a:lnTo>
                <a:lnTo>
                  <a:pt x="391287" y="139065"/>
                </a:lnTo>
                <a:lnTo>
                  <a:pt x="289084" y="285083"/>
                </a:lnTo>
                <a:lnTo>
                  <a:pt x="248888" y="257175"/>
                </a:lnTo>
                <a:lnTo>
                  <a:pt x="191453" y="304610"/>
                </a:lnTo>
                <a:lnTo>
                  <a:pt x="125254" y="215646"/>
                </a:lnTo>
                <a:lnTo>
                  <a:pt x="71914" y="271177"/>
                </a:lnTo>
                <a:lnTo>
                  <a:pt x="53816" y="253841"/>
                </a:lnTo>
                <a:lnTo>
                  <a:pt x="127730" y="176879"/>
                </a:lnTo>
                <a:lnTo>
                  <a:pt x="195834" y="268415"/>
                </a:lnTo>
                <a:lnTo>
                  <a:pt x="247555" y="225647"/>
                </a:lnTo>
                <a:lnTo>
                  <a:pt x="282893" y="250127"/>
                </a:lnTo>
                <a:lnTo>
                  <a:pt x="371285" y="123825"/>
                </a:lnTo>
                <a:lnTo>
                  <a:pt x="351092" y="108490"/>
                </a:lnTo>
                <a:lnTo>
                  <a:pt x="386048" y="93821"/>
                </a:lnTo>
                <a:lnTo>
                  <a:pt x="416147" y="81153"/>
                </a:lnTo>
                <a:cubicBezTo>
                  <a:pt x="372523" y="31528"/>
                  <a:pt x="308610" y="0"/>
                  <a:pt x="237363" y="0"/>
                </a:cubicBezTo>
                <a:cubicBezTo>
                  <a:pt x="106299" y="0"/>
                  <a:pt x="0" y="106299"/>
                  <a:pt x="0" y="237363"/>
                </a:cubicBezTo>
                <a:cubicBezTo>
                  <a:pt x="0" y="368427"/>
                  <a:pt x="106299" y="474726"/>
                  <a:pt x="237363" y="474726"/>
                </a:cubicBezTo>
                <a:cubicBezTo>
                  <a:pt x="368427" y="474726"/>
                  <a:pt x="474726" y="368427"/>
                  <a:pt x="474726" y="237363"/>
                </a:cubicBezTo>
                <a:cubicBezTo>
                  <a:pt x="474631" y="179737"/>
                  <a:pt x="454152" y="126968"/>
                  <a:pt x="420053" y="85916"/>
                </a:cubicBezTo>
                <a:close/>
                <a:moveTo>
                  <a:pt x="76772" y="179261"/>
                </a:moveTo>
                <a:cubicBezTo>
                  <a:pt x="77248" y="177832"/>
                  <a:pt x="77819" y="176403"/>
                  <a:pt x="78296" y="174974"/>
                </a:cubicBezTo>
                <a:cubicBezTo>
                  <a:pt x="79629" y="171260"/>
                  <a:pt x="79629" y="166973"/>
                  <a:pt x="83439" y="164973"/>
                </a:cubicBezTo>
                <a:cubicBezTo>
                  <a:pt x="85058" y="164116"/>
                  <a:pt x="86773" y="163259"/>
                  <a:pt x="88487" y="162401"/>
                </a:cubicBezTo>
                <a:cubicBezTo>
                  <a:pt x="92297" y="160401"/>
                  <a:pt x="96012" y="158496"/>
                  <a:pt x="99822" y="156496"/>
                </a:cubicBezTo>
                <a:cubicBezTo>
                  <a:pt x="100679" y="156020"/>
                  <a:pt x="101537" y="155639"/>
                  <a:pt x="102394" y="155162"/>
                </a:cubicBezTo>
                <a:cubicBezTo>
                  <a:pt x="102775" y="154972"/>
                  <a:pt x="102965" y="151067"/>
                  <a:pt x="103061" y="150686"/>
                </a:cubicBezTo>
                <a:cubicBezTo>
                  <a:pt x="103346" y="148876"/>
                  <a:pt x="103537" y="147161"/>
                  <a:pt x="103823" y="145352"/>
                </a:cubicBezTo>
                <a:cubicBezTo>
                  <a:pt x="104394" y="141637"/>
                  <a:pt x="104870" y="137922"/>
                  <a:pt x="105442" y="134207"/>
                </a:cubicBezTo>
                <a:cubicBezTo>
                  <a:pt x="105918" y="130874"/>
                  <a:pt x="105442" y="128969"/>
                  <a:pt x="104299" y="125921"/>
                </a:cubicBezTo>
                <a:cubicBezTo>
                  <a:pt x="103537" y="123920"/>
                  <a:pt x="102394" y="122206"/>
                  <a:pt x="102584" y="119920"/>
                </a:cubicBezTo>
                <a:cubicBezTo>
                  <a:pt x="102775" y="117634"/>
                  <a:pt x="103346" y="114776"/>
                  <a:pt x="104299" y="112586"/>
                </a:cubicBezTo>
                <a:cubicBezTo>
                  <a:pt x="105061" y="110776"/>
                  <a:pt x="106871" y="110776"/>
                  <a:pt x="108680" y="110395"/>
                </a:cubicBezTo>
                <a:cubicBezTo>
                  <a:pt x="111443" y="109919"/>
                  <a:pt x="114205" y="109538"/>
                  <a:pt x="116967" y="108966"/>
                </a:cubicBezTo>
                <a:cubicBezTo>
                  <a:pt x="118586" y="108680"/>
                  <a:pt x="120396" y="108014"/>
                  <a:pt x="121920" y="108776"/>
                </a:cubicBezTo>
                <a:cubicBezTo>
                  <a:pt x="123825" y="109823"/>
                  <a:pt x="125349" y="112205"/>
                  <a:pt x="126873" y="113729"/>
                </a:cubicBezTo>
                <a:cubicBezTo>
                  <a:pt x="128016" y="114872"/>
                  <a:pt x="129445" y="117634"/>
                  <a:pt x="131255" y="117443"/>
                </a:cubicBezTo>
                <a:cubicBezTo>
                  <a:pt x="132398" y="117348"/>
                  <a:pt x="134398" y="115729"/>
                  <a:pt x="135446" y="115253"/>
                </a:cubicBezTo>
                <a:cubicBezTo>
                  <a:pt x="139446" y="113443"/>
                  <a:pt x="143161" y="111157"/>
                  <a:pt x="147066" y="109252"/>
                </a:cubicBezTo>
                <a:cubicBezTo>
                  <a:pt x="148304" y="108680"/>
                  <a:pt x="149638" y="108395"/>
                  <a:pt x="149638" y="107252"/>
                </a:cubicBezTo>
                <a:cubicBezTo>
                  <a:pt x="149638" y="106109"/>
                  <a:pt x="148114" y="103918"/>
                  <a:pt x="147638" y="102775"/>
                </a:cubicBezTo>
                <a:cubicBezTo>
                  <a:pt x="146304" y="99727"/>
                  <a:pt x="144971" y="96774"/>
                  <a:pt x="143637" y="93726"/>
                </a:cubicBezTo>
                <a:cubicBezTo>
                  <a:pt x="143256" y="92869"/>
                  <a:pt x="141923" y="91250"/>
                  <a:pt x="142780" y="90583"/>
                </a:cubicBezTo>
                <a:cubicBezTo>
                  <a:pt x="144018" y="89535"/>
                  <a:pt x="148114" y="90583"/>
                  <a:pt x="149638" y="90678"/>
                </a:cubicBezTo>
                <a:cubicBezTo>
                  <a:pt x="153448" y="90773"/>
                  <a:pt x="158496" y="91916"/>
                  <a:pt x="162020" y="90488"/>
                </a:cubicBezTo>
                <a:cubicBezTo>
                  <a:pt x="166021" y="88868"/>
                  <a:pt x="169545" y="86487"/>
                  <a:pt x="173736" y="85249"/>
                </a:cubicBezTo>
                <a:cubicBezTo>
                  <a:pt x="177737" y="84106"/>
                  <a:pt x="182690" y="84487"/>
                  <a:pt x="181928" y="90011"/>
                </a:cubicBezTo>
                <a:cubicBezTo>
                  <a:pt x="181547" y="92583"/>
                  <a:pt x="180213" y="94869"/>
                  <a:pt x="178880" y="96965"/>
                </a:cubicBezTo>
                <a:cubicBezTo>
                  <a:pt x="178022" y="98393"/>
                  <a:pt x="175831" y="100203"/>
                  <a:pt x="176308" y="102108"/>
                </a:cubicBezTo>
                <a:cubicBezTo>
                  <a:pt x="176689" y="103537"/>
                  <a:pt x="179070" y="104680"/>
                  <a:pt x="180023" y="105537"/>
                </a:cubicBezTo>
                <a:cubicBezTo>
                  <a:pt x="181547" y="106871"/>
                  <a:pt x="183166" y="108204"/>
                  <a:pt x="184690" y="109538"/>
                </a:cubicBezTo>
                <a:cubicBezTo>
                  <a:pt x="186023" y="110681"/>
                  <a:pt x="186976" y="111824"/>
                  <a:pt x="188976" y="111443"/>
                </a:cubicBezTo>
                <a:cubicBezTo>
                  <a:pt x="191262" y="110966"/>
                  <a:pt x="193548" y="110109"/>
                  <a:pt x="195739" y="109442"/>
                </a:cubicBezTo>
                <a:cubicBezTo>
                  <a:pt x="200787" y="107918"/>
                  <a:pt x="205835" y="106394"/>
                  <a:pt x="210884" y="104870"/>
                </a:cubicBezTo>
                <a:cubicBezTo>
                  <a:pt x="212979" y="104299"/>
                  <a:pt x="215075" y="103632"/>
                  <a:pt x="217170" y="102965"/>
                </a:cubicBezTo>
                <a:cubicBezTo>
                  <a:pt x="219266" y="102299"/>
                  <a:pt x="221266" y="102870"/>
                  <a:pt x="223456" y="103156"/>
                </a:cubicBezTo>
                <a:cubicBezTo>
                  <a:pt x="226219" y="103537"/>
                  <a:pt x="228981" y="103918"/>
                  <a:pt x="231648" y="104299"/>
                </a:cubicBezTo>
                <a:cubicBezTo>
                  <a:pt x="232410" y="104394"/>
                  <a:pt x="233267" y="104489"/>
                  <a:pt x="234029" y="104585"/>
                </a:cubicBezTo>
                <a:cubicBezTo>
                  <a:pt x="235363" y="104775"/>
                  <a:pt x="235649" y="103823"/>
                  <a:pt x="236220" y="102870"/>
                </a:cubicBezTo>
                <a:cubicBezTo>
                  <a:pt x="236982" y="101632"/>
                  <a:pt x="237649" y="100298"/>
                  <a:pt x="238411" y="98965"/>
                </a:cubicBezTo>
                <a:cubicBezTo>
                  <a:pt x="238982" y="98012"/>
                  <a:pt x="239649" y="96965"/>
                  <a:pt x="240316" y="96012"/>
                </a:cubicBezTo>
                <a:cubicBezTo>
                  <a:pt x="240983" y="95155"/>
                  <a:pt x="241649" y="94202"/>
                  <a:pt x="242602" y="93631"/>
                </a:cubicBezTo>
                <a:cubicBezTo>
                  <a:pt x="243173" y="93250"/>
                  <a:pt x="243554" y="92583"/>
                  <a:pt x="244221" y="92393"/>
                </a:cubicBezTo>
                <a:cubicBezTo>
                  <a:pt x="244888" y="92202"/>
                  <a:pt x="245364" y="92774"/>
                  <a:pt x="245650" y="93250"/>
                </a:cubicBezTo>
                <a:cubicBezTo>
                  <a:pt x="246221" y="94202"/>
                  <a:pt x="246983" y="95060"/>
                  <a:pt x="247555" y="96107"/>
                </a:cubicBezTo>
                <a:cubicBezTo>
                  <a:pt x="248603" y="97822"/>
                  <a:pt x="249555" y="99536"/>
                  <a:pt x="250412" y="101346"/>
                </a:cubicBezTo>
                <a:cubicBezTo>
                  <a:pt x="252317" y="104870"/>
                  <a:pt x="253841" y="108490"/>
                  <a:pt x="255746" y="112014"/>
                </a:cubicBezTo>
                <a:cubicBezTo>
                  <a:pt x="256794" y="113919"/>
                  <a:pt x="257937" y="115824"/>
                  <a:pt x="259175" y="117729"/>
                </a:cubicBezTo>
                <a:cubicBezTo>
                  <a:pt x="263462" y="123920"/>
                  <a:pt x="269748" y="126683"/>
                  <a:pt x="276320" y="129921"/>
                </a:cubicBezTo>
                <a:lnTo>
                  <a:pt x="276320" y="129921"/>
                </a:lnTo>
                <a:cubicBezTo>
                  <a:pt x="288512" y="135922"/>
                  <a:pt x="297561" y="141446"/>
                  <a:pt x="311182" y="143161"/>
                </a:cubicBezTo>
                <a:cubicBezTo>
                  <a:pt x="316230" y="143828"/>
                  <a:pt x="332137" y="143161"/>
                  <a:pt x="335947" y="146495"/>
                </a:cubicBezTo>
                <a:cubicBezTo>
                  <a:pt x="338138" y="148400"/>
                  <a:pt x="340424" y="150400"/>
                  <a:pt x="342614" y="152400"/>
                </a:cubicBezTo>
                <a:lnTo>
                  <a:pt x="282321" y="238601"/>
                </a:lnTo>
                <a:lnTo>
                  <a:pt x="247460" y="214408"/>
                </a:lnTo>
                <a:lnTo>
                  <a:pt x="196787" y="256318"/>
                </a:lnTo>
                <a:cubicBezTo>
                  <a:pt x="196215" y="255556"/>
                  <a:pt x="195453" y="254889"/>
                  <a:pt x="194501" y="254413"/>
                </a:cubicBezTo>
                <a:lnTo>
                  <a:pt x="176784" y="230600"/>
                </a:lnTo>
                <a:cubicBezTo>
                  <a:pt x="176403" y="229267"/>
                  <a:pt x="175736" y="228124"/>
                  <a:pt x="174308" y="227267"/>
                </a:cubicBezTo>
                <a:lnTo>
                  <a:pt x="127921" y="164973"/>
                </a:lnTo>
                <a:lnTo>
                  <a:pt x="93917" y="200406"/>
                </a:lnTo>
                <a:cubicBezTo>
                  <a:pt x="92202" y="201168"/>
                  <a:pt x="90583" y="202121"/>
                  <a:pt x="89059" y="203168"/>
                </a:cubicBezTo>
                <a:cubicBezTo>
                  <a:pt x="87249" y="201644"/>
                  <a:pt x="86011" y="198596"/>
                  <a:pt x="84868" y="196977"/>
                </a:cubicBezTo>
                <a:cubicBezTo>
                  <a:pt x="83153" y="194501"/>
                  <a:pt x="81439" y="192024"/>
                  <a:pt x="79534" y="189643"/>
                </a:cubicBezTo>
                <a:cubicBezTo>
                  <a:pt x="76962" y="186404"/>
                  <a:pt x="75248" y="183452"/>
                  <a:pt x="76772" y="179261"/>
                </a:cubicBezTo>
                <a:close/>
                <a:moveTo>
                  <a:pt x="366141" y="209931"/>
                </a:moveTo>
                <a:cubicBezTo>
                  <a:pt x="363855" y="213646"/>
                  <a:pt x="361760" y="217456"/>
                  <a:pt x="359569" y="221171"/>
                </a:cubicBezTo>
                <a:cubicBezTo>
                  <a:pt x="359093" y="222028"/>
                  <a:pt x="358616" y="222885"/>
                  <a:pt x="358045" y="223647"/>
                </a:cubicBezTo>
                <a:cubicBezTo>
                  <a:pt x="353949" y="228410"/>
                  <a:pt x="350044" y="233458"/>
                  <a:pt x="345567" y="237839"/>
                </a:cubicBezTo>
                <a:cubicBezTo>
                  <a:pt x="343948" y="239459"/>
                  <a:pt x="342233" y="240983"/>
                  <a:pt x="340424" y="242316"/>
                </a:cubicBezTo>
                <a:cubicBezTo>
                  <a:pt x="338328" y="244031"/>
                  <a:pt x="336995" y="245745"/>
                  <a:pt x="336518" y="248412"/>
                </a:cubicBezTo>
                <a:cubicBezTo>
                  <a:pt x="336042" y="251174"/>
                  <a:pt x="336233" y="254127"/>
                  <a:pt x="335947" y="256985"/>
                </a:cubicBezTo>
                <a:cubicBezTo>
                  <a:pt x="335471" y="261557"/>
                  <a:pt x="335185" y="266129"/>
                  <a:pt x="334709" y="270701"/>
                </a:cubicBezTo>
                <a:cubicBezTo>
                  <a:pt x="334518" y="272701"/>
                  <a:pt x="334613" y="274796"/>
                  <a:pt x="334042" y="276797"/>
                </a:cubicBezTo>
                <a:cubicBezTo>
                  <a:pt x="333661" y="278321"/>
                  <a:pt x="332804" y="279559"/>
                  <a:pt x="332137" y="280892"/>
                </a:cubicBezTo>
                <a:cubicBezTo>
                  <a:pt x="331089" y="282988"/>
                  <a:pt x="330041" y="285083"/>
                  <a:pt x="328994" y="287084"/>
                </a:cubicBezTo>
                <a:lnTo>
                  <a:pt x="318230" y="305753"/>
                </a:lnTo>
                <a:cubicBezTo>
                  <a:pt x="317183" y="307086"/>
                  <a:pt x="316040" y="308515"/>
                  <a:pt x="314992" y="309848"/>
                </a:cubicBezTo>
                <a:cubicBezTo>
                  <a:pt x="314135" y="310991"/>
                  <a:pt x="313277" y="312039"/>
                  <a:pt x="312420" y="313182"/>
                </a:cubicBezTo>
                <a:cubicBezTo>
                  <a:pt x="310706" y="315468"/>
                  <a:pt x="309372" y="316706"/>
                  <a:pt x="306515" y="317278"/>
                </a:cubicBezTo>
                <a:cubicBezTo>
                  <a:pt x="304991" y="317564"/>
                  <a:pt x="303467" y="318040"/>
                  <a:pt x="301943" y="318421"/>
                </a:cubicBezTo>
                <a:cubicBezTo>
                  <a:pt x="298704" y="319183"/>
                  <a:pt x="295561" y="319945"/>
                  <a:pt x="292322" y="320707"/>
                </a:cubicBezTo>
                <a:cubicBezTo>
                  <a:pt x="288989" y="321469"/>
                  <a:pt x="286036" y="322421"/>
                  <a:pt x="282988" y="323850"/>
                </a:cubicBezTo>
                <a:cubicBezTo>
                  <a:pt x="279654" y="325374"/>
                  <a:pt x="276416" y="326898"/>
                  <a:pt x="273082" y="328327"/>
                </a:cubicBezTo>
                <a:cubicBezTo>
                  <a:pt x="271558" y="328994"/>
                  <a:pt x="269177" y="329565"/>
                  <a:pt x="268034" y="330708"/>
                </a:cubicBezTo>
                <a:cubicBezTo>
                  <a:pt x="267272" y="331470"/>
                  <a:pt x="266986" y="332899"/>
                  <a:pt x="266510" y="333851"/>
                </a:cubicBezTo>
                <a:cubicBezTo>
                  <a:pt x="265938" y="334994"/>
                  <a:pt x="265462" y="336137"/>
                  <a:pt x="264890" y="337376"/>
                </a:cubicBezTo>
                <a:cubicBezTo>
                  <a:pt x="264224" y="338804"/>
                  <a:pt x="263557" y="340233"/>
                  <a:pt x="262890" y="341662"/>
                </a:cubicBezTo>
                <a:cubicBezTo>
                  <a:pt x="262604" y="342233"/>
                  <a:pt x="263271" y="344234"/>
                  <a:pt x="263271" y="344900"/>
                </a:cubicBezTo>
                <a:cubicBezTo>
                  <a:pt x="263366" y="346139"/>
                  <a:pt x="263462" y="347472"/>
                  <a:pt x="263366" y="348710"/>
                </a:cubicBezTo>
                <a:cubicBezTo>
                  <a:pt x="263176" y="350901"/>
                  <a:pt x="262509" y="352616"/>
                  <a:pt x="261176" y="354330"/>
                </a:cubicBezTo>
                <a:cubicBezTo>
                  <a:pt x="258794" y="357378"/>
                  <a:pt x="256604" y="360617"/>
                  <a:pt x="254413" y="363760"/>
                </a:cubicBezTo>
                <a:cubicBezTo>
                  <a:pt x="253841" y="364617"/>
                  <a:pt x="253270" y="365474"/>
                  <a:pt x="252603" y="366332"/>
                </a:cubicBezTo>
                <a:cubicBezTo>
                  <a:pt x="249174" y="371189"/>
                  <a:pt x="245269" y="376047"/>
                  <a:pt x="241364" y="380714"/>
                </a:cubicBezTo>
                <a:cubicBezTo>
                  <a:pt x="238601" y="383953"/>
                  <a:pt x="235839" y="387001"/>
                  <a:pt x="233363" y="390525"/>
                </a:cubicBezTo>
                <a:cubicBezTo>
                  <a:pt x="232601" y="391573"/>
                  <a:pt x="231172" y="395383"/>
                  <a:pt x="229362" y="395383"/>
                </a:cubicBezTo>
                <a:cubicBezTo>
                  <a:pt x="228981" y="395383"/>
                  <a:pt x="228600" y="395288"/>
                  <a:pt x="228314" y="394907"/>
                </a:cubicBezTo>
                <a:cubicBezTo>
                  <a:pt x="227267" y="393954"/>
                  <a:pt x="226314" y="392906"/>
                  <a:pt x="225266" y="391954"/>
                </a:cubicBezTo>
                <a:cubicBezTo>
                  <a:pt x="223076" y="390049"/>
                  <a:pt x="220980" y="388049"/>
                  <a:pt x="218789" y="386048"/>
                </a:cubicBezTo>
                <a:cubicBezTo>
                  <a:pt x="217551" y="384905"/>
                  <a:pt x="216313" y="383762"/>
                  <a:pt x="215170" y="382715"/>
                </a:cubicBezTo>
                <a:cubicBezTo>
                  <a:pt x="212789" y="380524"/>
                  <a:pt x="210312" y="378333"/>
                  <a:pt x="208026" y="376142"/>
                </a:cubicBezTo>
                <a:cubicBezTo>
                  <a:pt x="206978" y="375095"/>
                  <a:pt x="205835" y="374142"/>
                  <a:pt x="204883" y="373094"/>
                </a:cubicBezTo>
                <a:cubicBezTo>
                  <a:pt x="203740" y="371856"/>
                  <a:pt x="201644" y="369665"/>
                  <a:pt x="203073" y="368046"/>
                </a:cubicBezTo>
                <a:cubicBezTo>
                  <a:pt x="203930" y="367094"/>
                  <a:pt x="205264" y="366427"/>
                  <a:pt x="206216" y="365665"/>
                </a:cubicBezTo>
                <a:cubicBezTo>
                  <a:pt x="209074" y="363569"/>
                  <a:pt x="211169" y="360712"/>
                  <a:pt x="213551" y="358140"/>
                </a:cubicBezTo>
                <a:cubicBezTo>
                  <a:pt x="215170" y="356426"/>
                  <a:pt x="216980" y="354902"/>
                  <a:pt x="218504" y="353187"/>
                </a:cubicBezTo>
                <a:cubicBezTo>
                  <a:pt x="218599" y="353092"/>
                  <a:pt x="218694" y="352901"/>
                  <a:pt x="218789" y="352806"/>
                </a:cubicBezTo>
                <a:cubicBezTo>
                  <a:pt x="219647" y="351949"/>
                  <a:pt x="220504" y="351092"/>
                  <a:pt x="221361" y="350234"/>
                </a:cubicBezTo>
                <a:cubicBezTo>
                  <a:pt x="223076" y="348520"/>
                  <a:pt x="225171" y="347186"/>
                  <a:pt x="226505" y="345281"/>
                </a:cubicBezTo>
                <a:cubicBezTo>
                  <a:pt x="228219" y="342805"/>
                  <a:pt x="227076" y="340995"/>
                  <a:pt x="226600" y="338328"/>
                </a:cubicBezTo>
                <a:cubicBezTo>
                  <a:pt x="226124" y="336042"/>
                  <a:pt x="225743" y="333661"/>
                  <a:pt x="225266" y="331375"/>
                </a:cubicBezTo>
                <a:cubicBezTo>
                  <a:pt x="224790" y="328898"/>
                  <a:pt x="224790" y="326327"/>
                  <a:pt x="223838" y="324041"/>
                </a:cubicBezTo>
                <a:cubicBezTo>
                  <a:pt x="223456" y="323088"/>
                  <a:pt x="222885" y="321564"/>
                  <a:pt x="221837" y="320993"/>
                </a:cubicBezTo>
                <a:cubicBezTo>
                  <a:pt x="220123" y="320135"/>
                  <a:pt x="218313" y="321755"/>
                  <a:pt x="216694" y="321469"/>
                </a:cubicBezTo>
                <a:cubicBezTo>
                  <a:pt x="214408" y="321088"/>
                  <a:pt x="214027" y="318992"/>
                  <a:pt x="213169" y="317183"/>
                </a:cubicBezTo>
                <a:cubicBezTo>
                  <a:pt x="212312" y="315373"/>
                  <a:pt x="211455" y="313468"/>
                  <a:pt x="210598" y="311658"/>
                </a:cubicBezTo>
                <a:cubicBezTo>
                  <a:pt x="209645" y="309563"/>
                  <a:pt x="209264" y="306800"/>
                  <a:pt x="206407" y="306896"/>
                </a:cubicBezTo>
                <a:cubicBezTo>
                  <a:pt x="204121" y="306991"/>
                  <a:pt x="201549" y="308610"/>
                  <a:pt x="199168" y="308515"/>
                </a:cubicBezTo>
                <a:lnTo>
                  <a:pt x="249079" y="267272"/>
                </a:lnTo>
                <a:lnTo>
                  <a:pt x="289751" y="295466"/>
                </a:lnTo>
                <a:lnTo>
                  <a:pt x="366998" y="185071"/>
                </a:lnTo>
                <a:cubicBezTo>
                  <a:pt x="367094" y="185738"/>
                  <a:pt x="367284" y="186404"/>
                  <a:pt x="367379" y="186881"/>
                </a:cubicBezTo>
                <a:cubicBezTo>
                  <a:pt x="368427" y="190500"/>
                  <a:pt x="369380" y="194120"/>
                  <a:pt x="370523" y="197644"/>
                </a:cubicBezTo>
                <a:cubicBezTo>
                  <a:pt x="371951" y="202216"/>
                  <a:pt x="368332" y="206407"/>
                  <a:pt x="366141" y="20993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rgbClr val="0074AD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b"/>
          <a:lstStyle/>
          <a:p>
            <a:endParaRPr lang="pt-BR"/>
          </a:p>
        </p:txBody>
      </p:sp>
      <p:grpSp>
        <p:nvGrpSpPr>
          <p:cNvPr id="19" name="Gráfico 367">
            <a:extLst>
              <a:ext uri="{FF2B5EF4-FFF2-40B4-BE49-F238E27FC236}">
                <a16:creationId xmlns:a16="http://schemas.microsoft.com/office/drawing/2014/main" id="{2A0C6378-690A-424E-83E6-EE4257F1223F}"/>
              </a:ext>
            </a:extLst>
          </p:cNvPr>
          <p:cNvGrpSpPr/>
          <p:nvPr/>
        </p:nvGrpSpPr>
        <p:grpSpPr>
          <a:xfrm>
            <a:off x="324499" y="3889726"/>
            <a:ext cx="468000" cy="468000"/>
            <a:chOff x="4053592" y="5645213"/>
            <a:chExt cx="474726" cy="474726"/>
          </a:xfrm>
          <a:solidFill>
            <a:schemeClr val="accent4"/>
          </a:solidFill>
        </p:grpSpPr>
        <p:sp>
          <p:nvSpPr>
            <p:cNvPr id="20" name="Forma Livre: Forma 383">
              <a:extLst>
                <a:ext uri="{FF2B5EF4-FFF2-40B4-BE49-F238E27FC236}">
                  <a16:creationId xmlns:a16="http://schemas.microsoft.com/office/drawing/2014/main" id="{D5C3463D-FDF7-4582-92C4-98E672520E5B}"/>
                </a:ext>
              </a:extLst>
            </p:cNvPr>
            <p:cNvSpPr/>
            <p:nvPr/>
          </p:nvSpPr>
          <p:spPr>
            <a:xfrm>
              <a:off x="4223041" y="5835331"/>
              <a:ext cx="142398" cy="140112"/>
            </a:xfrm>
            <a:custGeom>
              <a:avLst/>
              <a:gdLst>
                <a:gd name="connsiteX0" fmla="*/ 129921 w 142398"/>
                <a:gd name="connsiteY0" fmla="*/ 0 h 140112"/>
                <a:gd name="connsiteX1" fmla="*/ 68008 w 142398"/>
                <a:gd name="connsiteY1" fmla="*/ 0 h 140112"/>
                <a:gd name="connsiteX2" fmla="*/ 11144 w 142398"/>
                <a:gd name="connsiteY2" fmla="*/ 0 h 140112"/>
                <a:gd name="connsiteX3" fmla="*/ 11144 w 142398"/>
                <a:gd name="connsiteY3" fmla="*/ 19241 h 140112"/>
                <a:gd name="connsiteX4" fmla="*/ 0 w 142398"/>
                <a:gd name="connsiteY4" fmla="*/ 19241 h 140112"/>
                <a:gd name="connsiteX5" fmla="*/ 0 w 142398"/>
                <a:gd name="connsiteY5" fmla="*/ 125158 h 140112"/>
                <a:gd name="connsiteX6" fmla="*/ 11144 w 142398"/>
                <a:gd name="connsiteY6" fmla="*/ 125158 h 140112"/>
                <a:gd name="connsiteX7" fmla="*/ 11144 w 142398"/>
                <a:gd name="connsiteY7" fmla="*/ 140113 h 140112"/>
                <a:gd name="connsiteX8" fmla="*/ 129921 w 142398"/>
                <a:gd name="connsiteY8" fmla="*/ 140113 h 140112"/>
                <a:gd name="connsiteX9" fmla="*/ 129921 w 142398"/>
                <a:gd name="connsiteY9" fmla="*/ 125158 h 140112"/>
                <a:gd name="connsiteX10" fmla="*/ 142399 w 142398"/>
                <a:gd name="connsiteY10" fmla="*/ 125158 h 140112"/>
                <a:gd name="connsiteX11" fmla="*/ 142399 w 142398"/>
                <a:gd name="connsiteY11" fmla="*/ 19145 h 140112"/>
                <a:gd name="connsiteX12" fmla="*/ 129921 w 142398"/>
                <a:gd name="connsiteY12" fmla="*/ 19145 h 140112"/>
                <a:gd name="connsiteX13" fmla="*/ 129921 w 142398"/>
                <a:gd name="connsiteY13" fmla="*/ 0 h 140112"/>
                <a:gd name="connsiteX14" fmla="*/ 76867 w 142398"/>
                <a:gd name="connsiteY14" fmla="*/ 112776 h 140112"/>
                <a:gd name="connsiteX15" fmla="*/ 76867 w 142398"/>
                <a:gd name="connsiteY15" fmla="*/ 127064 h 140112"/>
                <a:gd name="connsiteX16" fmla="*/ 63151 w 142398"/>
                <a:gd name="connsiteY16" fmla="*/ 127064 h 140112"/>
                <a:gd name="connsiteX17" fmla="*/ 63151 w 142398"/>
                <a:gd name="connsiteY17" fmla="*/ 113729 h 140112"/>
                <a:gd name="connsiteX18" fmla="*/ 39433 w 142398"/>
                <a:gd name="connsiteY18" fmla="*/ 107728 h 140112"/>
                <a:gd name="connsiteX19" fmla="*/ 43625 w 142398"/>
                <a:gd name="connsiteY19" fmla="*/ 91345 h 140112"/>
                <a:gd name="connsiteX20" fmla="*/ 66865 w 142398"/>
                <a:gd name="connsiteY20" fmla="*/ 97536 h 140112"/>
                <a:gd name="connsiteX21" fmla="*/ 80296 w 142398"/>
                <a:gd name="connsiteY21" fmla="*/ 88868 h 140112"/>
                <a:gd name="connsiteX22" fmla="*/ 65437 w 142398"/>
                <a:gd name="connsiteY22" fmla="*/ 76676 h 140112"/>
                <a:gd name="connsiteX23" fmla="*/ 40291 w 142398"/>
                <a:gd name="connsiteY23" fmla="*/ 51054 h 140112"/>
                <a:gd name="connsiteX24" fmla="*/ 63913 w 142398"/>
                <a:gd name="connsiteY24" fmla="*/ 26194 h 140112"/>
                <a:gd name="connsiteX25" fmla="*/ 63913 w 142398"/>
                <a:gd name="connsiteY25" fmla="*/ 12954 h 140112"/>
                <a:gd name="connsiteX26" fmla="*/ 77629 w 142398"/>
                <a:gd name="connsiteY26" fmla="*/ 12954 h 140112"/>
                <a:gd name="connsiteX27" fmla="*/ 77629 w 142398"/>
                <a:gd name="connsiteY27" fmla="*/ 25241 h 140112"/>
                <a:gd name="connsiteX28" fmla="*/ 97917 w 142398"/>
                <a:gd name="connsiteY28" fmla="*/ 29813 h 140112"/>
                <a:gd name="connsiteX29" fmla="*/ 93821 w 142398"/>
                <a:gd name="connsiteY29" fmla="*/ 45625 h 140112"/>
                <a:gd name="connsiteX30" fmla="*/ 73724 w 142398"/>
                <a:gd name="connsiteY30" fmla="*/ 40862 h 140112"/>
                <a:gd name="connsiteX31" fmla="*/ 61722 w 142398"/>
                <a:gd name="connsiteY31" fmla="*/ 48673 h 140112"/>
                <a:gd name="connsiteX32" fmla="*/ 78486 w 142398"/>
                <a:gd name="connsiteY32" fmla="*/ 60674 h 140112"/>
                <a:gd name="connsiteX33" fmla="*/ 101822 w 142398"/>
                <a:gd name="connsiteY33" fmla="*/ 86773 h 140112"/>
                <a:gd name="connsiteX34" fmla="*/ 76867 w 142398"/>
                <a:gd name="connsiteY34" fmla="*/ 112776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398" h="140112">
                  <a:moveTo>
                    <a:pt x="129921" y="0"/>
                  </a:moveTo>
                  <a:lnTo>
                    <a:pt x="68008" y="0"/>
                  </a:lnTo>
                  <a:lnTo>
                    <a:pt x="11144" y="0"/>
                  </a:lnTo>
                  <a:lnTo>
                    <a:pt x="11144" y="19241"/>
                  </a:lnTo>
                  <a:lnTo>
                    <a:pt x="0" y="19241"/>
                  </a:lnTo>
                  <a:lnTo>
                    <a:pt x="0" y="125158"/>
                  </a:lnTo>
                  <a:lnTo>
                    <a:pt x="11144" y="125158"/>
                  </a:lnTo>
                  <a:lnTo>
                    <a:pt x="11144" y="140113"/>
                  </a:lnTo>
                  <a:lnTo>
                    <a:pt x="129921" y="140113"/>
                  </a:lnTo>
                  <a:lnTo>
                    <a:pt x="129921" y="125158"/>
                  </a:lnTo>
                  <a:lnTo>
                    <a:pt x="142399" y="125158"/>
                  </a:lnTo>
                  <a:lnTo>
                    <a:pt x="142399" y="19145"/>
                  </a:lnTo>
                  <a:lnTo>
                    <a:pt x="129921" y="19145"/>
                  </a:lnTo>
                  <a:lnTo>
                    <a:pt x="129921" y="0"/>
                  </a:lnTo>
                  <a:close/>
                  <a:moveTo>
                    <a:pt x="76867" y="112776"/>
                  </a:moveTo>
                  <a:lnTo>
                    <a:pt x="76867" y="127064"/>
                  </a:lnTo>
                  <a:lnTo>
                    <a:pt x="63151" y="127064"/>
                  </a:lnTo>
                  <a:lnTo>
                    <a:pt x="63151" y="113729"/>
                  </a:lnTo>
                  <a:cubicBezTo>
                    <a:pt x="53816" y="113348"/>
                    <a:pt x="44672" y="110776"/>
                    <a:pt x="39433" y="107728"/>
                  </a:cubicBezTo>
                  <a:lnTo>
                    <a:pt x="43625" y="91345"/>
                  </a:lnTo>
                  <a:cubicBezTo>
                    <a:pt x="49530" y="94583"/>
                    <a:pt x="57721" y="97536"/>
                    <a:pt x="66865" y="97536"/>
                  </a:cubicBezTo>
                  <a:cubicBezTo>
                    <a:pt x="74866" y="97536"/>
                    <a:pt x="80296" y="94488"/>
                    <a:pt x="80296" y="88868"/>
                  </a:cubicBezTo>
                  <a:cubicBezTo>
                    <a:pt x="80296" y="83534"/>
                    <a:pt x="75819" y="80201"/>
                    <a:pt x="65437" y="76676"/>
                  </a:cubicBezTo>
                  <a:cubicBezTo>
                    <a:pt x="50482" y="71628"/>
                    <a:pt x="40291" y="64675"/>
                    <a:pt x="40291" y="51054"/>
                  </a:cubicBezTo>
                  <a:cubicBezTo>
                    <a:pt x="40291" y="38767"/>
                    <a:pt x="48958" y="29147"/>
                    <a:pt x="63913" y="26194"/>
                  </a:cubicBezTo>
                  <a:lnTo>
                    <a:pt x="63913" y="12954"/>
                  </a:lnTo>
                  <a:lnTo>
                    <a:pt x="77629" y="12954"/>
                  </a:lnTo>
                  <a:lnTo>
                    <a:pt x="77629" y="25241"/>
                  </a:lnTo>
                  <a:cubicBezTo>
                    <a:pt x="86963" y="25622"/>
                    <a:pt x="93250" y="27623"/>
                    <a:pt x="97917" y="29813"/>
                  </a:cubicBezTo>
                  <a:lnTo>
                    <a:pt x="93821" y="45625"/>
                  </a:lnTo>
                  <a:cubicBezTo>
                    <a:pt x="90202" y="44101"/>
                    <a:pt x="83725" y="40862"/>
                    <a:pt x="73724" y="40862"/>
                  </a:cubicBezTo>
                  <a:cubicBezTo>
                    <a:pt x="64675" y="40862"/>
                    <a:pt x="61722" y="44768"/>
                    <a:pt x="61722" y="48673"/>
                  </a:cubicBezTo>
                  <a:cubicBezTo>
                    <a:pt x="61722" y="53245"/>
                    <a:pt x="66580" y="56198"/>
                    <a:pt x="78486" y="60674"/>
                  </a:cubicBezTo>
                  <a:cubicBezTo>
                    <a:pt x="95155" y="66580"/>
                    <a:pt x="101822" y="74200"/>
                    <a:pt x="101822" y="86773"/>
                  </a:cubicBezTo>
                  <a:cubicBezTo>
                    <a:pt x="101727" y="99346"/>
                    <a:pt x="92869" y="110014"/>
                    <a:pt x="76867" y="1127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  <p:sp>
          <p:nvSpPr>
            <p:cNvPr id="21" name="Forma Livre: Forma 384">
              <a:extLst>
                <a:ext uri="{FF2B5EF4-FFF2-40B4-BE49-F238E27FC236}">
                  <a16:creationId xmlns:a16="http://schemas.microsoft.com/office/drawing/2014/main" id="{49425A88-721A-4338-BA3B-F376CB3F2EE6}"/>
                </a:ext>
              </a:extLst>
            </p:cNvPr>
            <p:cNvSpPr/>
            <p:nvPr/>
          </p:nvSpPr>
          <p:spPr>
            <a:xfrm>
              <a:off x="4053592" y="5645213"/>
              <a:ext cx="474726" cy="474726"/>
            </a:xfrm>
            <a:custGeom>
              <a:avLst/>
              <a:gdLst>
                <a:gd name="connsiteX0" fmla="*/ 237363 w 474726"/>
                <a:gd name="connsiteY0" fmla="*/ 0 h 474726"/>
                <a:gd name="connsiteX1" fmla="*/ 0 w 474726"/>
                <a:gd name="connsiteY1" fmla="*/ 237363 h 474726"/>
                <a:gd name="connsiteX2" fmla="*/ 237363 w 474726"/>
                <a:gd name="connsiteY2" fmla="*/ 474726 h 474726"/>
                <a:gd name="connsiteX3" fmla="*/ 474726 w 474726"/>
                <a:gd name="connsiteY3" fmla="*/ 237363 h 474726"/>
                <a:gd name="connsiteX4" fmla="*/ 237363 w 474726"/>
                <a:gd name="connsiteY4" fmla="*/ 0 h 474726"/>
                <a:gd name="connsiteX5" fmla="*/ 380524 w 474726"/>
                <a:gd name="connsiteY5" fmla="*/ 190119 h 474726"/>
                <a:gd name="connsiteX6" fmla="*/ 359474 w 474726"/>
                <a:gd name="connsiteY6" fmla="*/ 190119 h 474726"/>
                <a:gd name="connsiteX7" fmla="*/ 359474 w 474726"/>
                <a:gd name="connsiteY7" fmla="*/ 209360 h 474726"/>
                <a:gd name="connsiteX8" fmla="*/ 348329 w 474726"/>
                <a:gd name="connsiteY8" fmla="*/ 209360 h 474726"/>
                <a:gd name="connsiteX9" fmla="*/ 348329 w 474726"/>
                <a:gd name="connsiteY9" fmla="*/ 315278 h 474726"/>
                <a:gd name="connsiteX10" fmla="*/ 359474 w 474726"/>
                <a:gd name="connsiteY10" fmla="*/ 315278 h 474726"/>
                <a:gd name="connsiteX11" fmla="*/ 359474 w 474726"/>
                <a:gd name="connsiteY11" fmla="*/ 330232 h 474726"/>
                <a:gd name="connsiteX12" fmla="*/ 380524 w 474726"/>
                <a:gd name="connsiteY12" fmla="*/ 330232 h 474726"/>
                <a:gd name="connsiteX13" fmla="*/ 380524 w 474726"/>
                <a:gd name="connsiteY13" fmla="*/ 366427 h 474726"/>
                <a:gd name="connsiteX14" fmla="*/ 94107 w 474726"/>
                <a:gd name="connsiteY14" fmla="*/ 366427 h 474726"/>
                <a:gd name="connsiteX15" fmla="*/ 94107 w 474726"/>
                <a:gd name="connsiteY15" fmla="*/ 330232 h 474726"/>
                <a:gd name="connsiteX16" fmla="*/ 120491 w 474726"/>
                <a:gd name="connsiteY16" fmla="*/ 330232 h 474726"/>
                <a:gd name="connsiteX17" fmla="*/ 120491 w 474726"/>
                <a:gd name="connsiteY17" fmla="*/ 315278 h 474726"/>
                <a:gd name="connsiteX18" fmla="*/ 132969 w 474726"/>
                <a:gd name="connsiteY18" fmla="*/ 315278 h 474726"/>
                <a:gd name="connsiteX19" fmla="*/ 132969 w 474726"/>
                <a:gd name="connsiteY19" fmla="*/ 209264 h 474726"/>
                <a:gd name="connsiteX20" fmla="*/ 120491 w 474726"/>
                <a:gd name="connsiteY20" fmla="*/ 209264 h 474726"/>
                <a:gd name="connsiteX21" fmla="*/ 120491 w 474726"/>
                <a:gd name="connsiteY21" fmla="*/ 190024 h 474726"/>
                <a:gd name="connsiteX22" fmla="*/ 94107 w 474726"/>
                <a:gd name="connsiteY22" fmla="*/ 190024 h 474726"/>
                <a:gd name="connsiteX23" fmla="*/ 94107 w 474726"/>
                <a:gd name="connsiteY23" fmla="*/ 175069 h 474726"/>
                <a:gd name="connsiteX24" fmla="*/ 149638 w 474726"/>
                <a:gd name="connsiteY24" fmla="*/ 149162 h 474726"/>
                <a:gd name="connsiteX25" fmla="*/ 237363 w 474726"/>
                <a:gd name="connsiteY25" fmla="*/ 108299 h 474726"/>
                <a:gd name="connsiteX26" fmla="*/ 325088 w 474726"/>
                <a:gd name="connsiteY26" fmla="*/ 149162 h 474726"/>
                <a:gd name="connsiteX27" fmla="*/ 380524 w 474726"/>
                <a:gd name="connsiteY27" fmla="*/ 175069 h 474726"/>
                <a:gd name="connsiteX28" fmla="*/ 380524 w 474726"/>
                <a:gd name="connsiteY28" fmla="*/ 190119 h 4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4726" h="474726">
                  <a:moveTo>
                    <a:pt x="237363" y="0"/>
                  </a:moveTo>
                  <a:cubicBezTo>
                    <a:pt x="106299" y="0"/>
                    <a:pt x="0" y="106299"/>
                    <a:pt x="0" y="237363"/>
                  </a:cubicBezTo>
                  <a:cubicBezTo>
                    <a:pt x="0" y="368427"/>
                    <a:pt x="106299" y="474726"/>
                    <a:pt x="237363" y="474726"/>
                  </a:cubicBezTo>
                  <a:cubicBezTo>
                    <a:pt x="368427" y="474726"/>
                    <a:pt x="474726" y="368427"/>
                    <a:pt x="474726" y="237363"/>
                  </a:cubicBezTo>
                  <a:cubicBezTo>
                    <a:pt x="474726" y="106299"/>
                    <a:pt x="368427" y="0"/>
                    <a:pt x="237363" y="0"/>
                  </a:cubicBezTo>
                  <a:close/>
                  <a:moveTo>
                    <a:pt x="380524" y="190119"/>
                  </a:moveTo>
                  <a:lnTo>
                    <a:pt x="359474" y="190119"/>
                  </a:lnTo>
                  <a:lnTo>
                    <a:pt x="359474" y="209360"/>
                  </a:lnTo>
                  <a:lnTo>
                    <a:pt x="348329" y="209360"/>
                  </a:lnTo>
                  <a:lnTo>
                    <a:pt x="348329" y="315278"/>
                  </a:lnTo>
                  <a:lnTo>
                    <a:pt x="359474" y="315278"/>
                  </a:lnTo>
                  <a:lnTo>
                    <a:pt x="359474" y="330232"/>
                  </a:lnTo>
                  <a:lnTo>
                    <a:pt x="380524" y="330232"/>
                  </a:lnTo>
                  <a:lnTo>
                    <a:pt x="380524" y="366427"/>
                  </a:lnTo>
                  <a:lnTo>
                    <a:pt x="94107" y="366427"/>
                  </a:lnTo>
                  <a:lnTo>
                    <a:pt x="94107" y="330232"/>
                  </a:lnTo>
                  <a:lnTo>
                    <a:pt x="120491" y="330232"/>
                  </a:lnTo>
                  <a:lnTo>
                    <a:pt x="120491" y="315278"/>
                  </a:lnTo>
                  <a:lnTo>
                    <a:pt x="132969" y="315278"/>
                  </a:lnTo>
                  <a:lnTo>
                    <a:pt x="132969" y="209264"/>
                  </a:lnTo>
                  <a:lnTo>
                    <a:pt x="120491" y="209264"/>
                  </a:lnTo>
                  <a:lnTo>
                    <a:pt x="120491" y="190024"/>
                  </a:lnTo>
                  <a:lnTo>
                    <a:pt x="94107" y="190024"/>
                  </a:lnTo>
                  <a:lnTo>
                    <a:pt x="94107" y="175069"/>
                  </a:lnTo>
                  <a:lnTo>
                    <a:pt x="149638" y="149162"/>
                  </a:lnTo>
                  <a:lnTo>
                    <a:pt x="237363" y="108299"/>
                  </a:lnTo>
                  <a:lnTo>
                    <a:pt x="325088" y="149162"/>
                  </a:lnTo>
                  <a:lnTo>
                    <a:pt x="380524" y="175069"/>
                  </a:lnTo>
                  <a:lnTo>
                    <a:pt x="380524" y="19011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9000">
                  <a:srgbClr val="0074AD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b"/>
            <a:lstStyle/>
            <a:p>
              <a:endParaRPr lang="pt-BR"/>
            </a:p>
          </p:txBody>
        </p:sp>
      </p:grp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id="{B315333D-D401-7E27-4BFD-D95180B56BD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t-BR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A9D9E08-4B82-C1F0-3BC1-BBEF6FE09B28}"/>
              </a:ext>
            </a:extLst>
          </p:cNvPr>
          <p:cNvSpPr/>
          <p:nvPr/>
        </p:nvSpPr>
        <p:spPr>
          <a:xfrm>
            <a:off x="591820" y="5813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C313D7-1C71-AA24-F6EA-BA7C8347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CCF01A1-A6D4-BDA1-1747-FC2FB4DEFA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3" name="Nome do tema">
            <a:extLst>
              <a:ext uri="{FF2B5EF4-FFF2-40B4-BE49-F238E27FC236}">
                <a16:creationId xmlns:a16="http://schemas.microsoft.com/office/drawing/2014/main" id="{4FE17615-E36E-B2FE-B42F-7080A8170073}"/>
              </a:ext>
            </a:extLst>
          </p:cNvPr>
          <p:cNvSpPr txBox="1"/>
          <p:nvPr/>
        </p:nvSpPr>
        <p:spPr>
          <a:xfrm>
            <a:off x="1273056" y="210381"/>
            <a:ext cx="10918944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en" sz="2000" dirty="0">
                <a:solidFill>
                  <a:schemeClr val="bg1"/>
                </a:solidFill>
              </a:rPr>
              <a:t>Financial Highlights: BNDES has a solid balance sheet and credit portfolio, with robust Basel ratio and very low delinquency ratios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1FB585D-8CF5-9059-9FA0-6D6500CA2A23}"/>
              </a:ext>
            </a:extLst>
          </p:cNvPr>
          <p:cNvSpPr txBox="1"/>
          <p:nvPr/>
        </p:nvSpPr>
        <p:spPr>
          <a:xfrm>
            <a:off x="584781" y="6159897"/>
            <a:ext cx="1014160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b="0">
                <a:solidFill>
                  <a:srgbClr val="3E3E3E"/>
                </a:solidFill>
                <a:latin typeface="Avenir Next LT Pro" panose="020B0504020202020204" pitchFamily="34" charset="0"/>
              </a:defRPr>
            </a:lvl1pPr>
          </a:lstStyle>
          <a:p>
            <a:pPr defTabSz="412750" hangingPunct="0">
              <a:defRPr/>
            </a:pPr>
            <a:r>
              <a:rPr lang="pt-BR" sz="1000" i="1" ker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Note: Figures in US$ (US$ 1.00 = BRL 5.00)</a:t>
            </a:r>
            <a:endParaRPr lang="pt-BR" sz="1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E2D4E38-6293-A18A-3440-60C071264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9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82E0DFFB-A97C-617E-570C-A0A3F0A0B5FF}"/>
              </a:ext>
            </a:extLst>
          </p:cNvPr>
          <p:cNvSpPr/>
          <p:nvPr/>
        </p:nvSpPr>
        <p:spPr>
          <a:xfrm>
            <a:off x="591820" y="-3712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0CCD1D15-4BAF-9137-AB1D-5CE6E4D21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-1761"/>
            <a:ext cx="1096767" cy="126419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9877D5B-DD3D-74C1-CEBB-DD6085EEE9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41" name="Nome do tema">
            <a:extLst>
              <a:ext uri="{FF2B5EF4-FFF2-40B4-BE49-F238E27FC236}">
                <a16:creationId xmlns:a16="http://schemas.microsoft.com/office/drawing/2014/main" id="{A99175B3-77B8-D01D-9FA1-A35E91637A9E}"/>
              </a:ext>
            </a:extLst>
          </p:cNvPr>
          <p:cNvSpPr txBox="1"/>
          <p:nvPr/>
        </p:nvSpPr>
        <p:spPr>
          <a:xfrm>
            <a:off x="1184101" y="338621"/>
            <a:ext cx="110282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venir Next Regular"/>
              </a:rPr>
              <a:t>BNDES is pioneer and leader in Green Finance in Brazil and worldwide…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C487313-C418-0716-D7B3-33FC74CD18B8}"/>
              </a:ext>
            </a:extLst>
          </p:cNvPr>
          <p:cNvSpPr txBox="1"/>
          <p:nvPr/>
        </p:nvSpPr>
        <p:spPr>
          <a:xfrm>
            <a:off x="344495" y="1164586"/>
            <a:ext cx="10587665" cy="484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228605" indent="-228605" defTabSz="914423">
              <a:lnSpc>
                <a:spcPct val="12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0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8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28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40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52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63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75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85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98" indent="-228605" defTabSz="91442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65B32E"/>
                </a:solidFill>
              </a:rPr>
              <a:t>ESG Rating A1+ ( Moodys ): </a:t>
            </a:r>
            <a:r>
              <a:rPr lang="en" b="1" dirty="0"/>
              <a:t>BNDES positioned among the top 2% in the world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b="1" dirty="0"/>
              <a:t>1</a:t>
            </a:r>
            <a:r>
              <a:rPr lang="en" b="1" baseline="30000" dirty="0"/>
              <a:t>st</a:t>
            </a:r>
            <a:r>
              <a:rPr lang="en" b="1" dirty="0"/>
              <a:t> Brazilian Institution to issue </a:t>
            </a:r>
            <a:r>
              <a:rPr lang="en" b="1" dirty="0">
                <a:solidFill>
                  <a:srgbClr val="65B32E"/>
                </a:solidFill>
              </a:rPr>
              <a:t>Green Bonds </a:t>
            </a:r>
            <a:r>
              <a:rPr lang="en" b="1" dirty="0"/>
              <a:t>in the international market </a:t>
            </a:r>
            <a:r>
              <a:rPr lang="en" b="1" dirty="0">
                <a:solidFill>
                  <a:srgbClr val="65B32E"/>
                </a:solidFill>
              </a:rPr>
              <a:t>(US$ 1bn, in 2017)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b="1" dirty="0"/>
              <a:t>1</a:t>
            </a:r>
            <a:r>
              <a:rPr lang="en" b="1" baseline="30000" dirty="0"/>
              <a:t>st</a:t>
            </a:r>
            <a:r>
              <a:rPr lang="en" b="1" dirty="0"/>
              <a:t> Financial Institution to issue </a:t>
            </a:r>
            <a:r>
              <a:rPr lang="en" b="1" dirty="0">
                <a:solidFill>
                  <a:srgbClr val="65B32E"/>
                </a:solidFill>
              </a:rPr>
              <a:t>Green Financial Bills </a:t>
            </a:r>
            <a:r>
              <a:rPr lang="en" b="1" dirty="0"/>
              <a:t>in the Brazilian market </a:t>
            </a:r>
            <a:r>
              <a:rPr lang="en" b="1" dirty="0">
                <a:solidFill>
                  <a:srgbClr val="65B32E"/>
                </a:solidFill>
              </a:rPr>
              <a:t>(BRL 1bn, in 2020)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b="1" dirty="0"/>
              <a:t>Bloomberg/BNEF </a:t>
            </a:r>
            <a:r>
              <a:rPr lang="en" b="1" dirty="0">
                <a:solidFill>
                  <a:srgbClr val="65B32E"/>
                </a:solidFill>
              </a:rPr>
              <a:t>Global Banking Ranking</a:t>
            </a:r>
            <a:r>
              <a:rPr lang="en" b="1" dirty="0">
                <a:solidFill>
                  <a:srgbClr val="92D050"/>
                </a:solidFill>
              </a:rPr>
              <a:t> </a:t>
            </a:r>
            <a:r>
              <a:rPr lang="en" b="1" i="1" dirty="0"/>
              <a:t>(</a:t>
            </a:r>
            <a:r>
              <a:rPr lang="pt-BR" b="1" i="1" dirty="0" err="1"/>
              <a:t>Renewable</a:t>
            </a:r>
            <a:r>
              <a:rPr lang="pt-BR" b="1" i="1" dirty="0"/>
              <a:t> Energy </a:t>
            </a:r>
            <a:r>
              <a:rPr lang="pt-BR" b="1" i="1" dirty="0" err="1"/>
              <a:t>Finance</a:t>
            </a:r>
            <a:r>
              <a:rPr lang="pt-BR" b="1" i="1" dirty="0"/>
              <a:t> 2004-2023)</a:t>
            </a:r>
            <a:endParaRPr lang="pt-BR" b="1" i="1" dirty="0">
              <a:solidFill>
                <a:srgbClr val="92D050"/>
              </a:solidFill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2E73775-81C4-AD31-A65B-2719DC07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DBC6DD-9E9E-999E-8E06-280812EF9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08" y="3013847"/>
            <a:ext cx="7793085" cy="3561998"/>
          </a:xfrm>
          <a:prstGeom prst="rect">
            <a:avLst/>
          </a:prstGeom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9E67E238-3D69-5D2F-C8CA-C83EC458C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570" y="3464495"/>
            <a:ext cx="718765" cy="1484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566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143C2F3-4F14-2F58-B30B-391BC72F9CBA}"/>
              </a:ext>
            </a:extLst>
          </p:cNvPr>
          <p:cNvSpPr txBox="1">
            <a:spLocks/>
          </p:cNvSpPr>
          <p:nvPr/>
        </p:nvSpPr>
        <p:spPr>
          <a:xfrm>
            <a:off x="82236" y="57404"/>
            <a:ext cx="11369011" cy="720000"/>
          </a:xfrm>
          <a:prstGeom prst="rect">
            <a:avLst/>
          </a:prstGeom>
          <a:noFill/>
          <a:ln w="12700">
            <a:miter lim="400000"/>
          </a:ln>
        </p:spPr>
        <p:txBody>
          <a:bodyPr lIns="216000" tIns="0" rIns="144000" bIns="0" anchor="ctr"/>
          <a:lstStyle>
            <a:defPPr>
              <a:defRPr lang="pt-BR"/>
            </a:defPPr>
            <a:lvl1pPr algn="ctr" defTabSz="913851" hangingPunct="0">
              <a:defRPr ker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9138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1E428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BC24F9-4C7B-DF04-9862-997C1475040B}"/>
              </a:ext>
            </a:extLst>
          </p:cNvPr>
          <p:cNvSpPr txBox="1"/>
          <p:nvPr/>
        </p:nvSpPr>
        <p:spPr>
          <a:xfrm>
            <a:off x="275274" y="660579"/>
            <a:ext cx="22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u="sng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b="1" i="1" u="sng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u="sng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BR" b="1" u="sng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7A4C5CB-A453-C63B-DDC2-B4997857423C}"/>
              </a:ext>
            </a:extLst>
          </p:cNvPr>
          <p:cNvSpPr txBox="1"/>
          <p:nvPr/>
        </p:nvSpPr>
        <p:spPr>
          <a:xfrm>
            <a:off x="324055" y="1148998"/>
            <a:ext cx="446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</a:t>
            </a:r>
            <a:r>
              <a:rPr lang="pt-BR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pt-BR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88F50F5-D997-CE3A-6745-16ECE950BDD2}"/>
              </a:ext>
            </a:extLst>
          </p:cNvPr>
          <p:cNvSpPr txBox="1"/>
          <p:nvPr/>
        </p:nvSpPr>
        <p:spPr>
          <a:xfrm>
            <a:off x="1077708" y="1630848"/>
            <a:ext cx="1067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Bond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Arranger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-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IJ Global Awards)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B32D45-1EC8-7C8C-CBA5-E639E90E4ECC}"/>
              </a:ext>
            </a:extLst>
          </p:cNvPr>
          <p:cNvSpPr/>
          <p:nvPr/>
        </p:nvSpPr>
        <p:spPr>
          <a:xfrm>
            <a:off x="584846" y="5440"/>
            <a:ext cx="11620500" cy="1075984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Imagem 5">
            <a:extLst>
              <a:ext uri="{FF2B5EF4-FFF2-40B4-BE49-F238E27FC236}">
                <a16:creationId xmlns:a16="http://schemas.microsoft.com/office/drawing/2014/main" id="{2BDE1FD9-3747-DE90-8107-A0E1FE3F31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452" y="7764"/>
            <a:ext cx="1096767" cy="1264193"/>
          </a:xfrm>
          <a:prstGeom prst="rect">
            <a:avLst/>
          </a:prstGeom>
        </p:spPr>
      </p:pic>
      <p:pic>
        <p:nvPicPr>
          <p:cNvPr id="11" name="Imagem 6">
            <a:extLst>
              <a:ext uri="{FF2B5EF4-FFF2-40B4-BE49-F238E27FC236}">
                <a16:creationId xmlns:a16="http://schemas.microsoft.com/office/drawing/2014/main" id="{14C2944E-10C3-19D3-875B-4AD2C7E122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0" y="7763"/>
            <a:ext cx="805649" cy="797035"/>
          </a:xfrm>
          <a:prstGeom prst="rect">
            <a:avLst/>
          </a:prstGeom>
        </p:spPr>
      </p:pic>
      <p:sp>
        <p:nvSpPr>
          <p:cNvPr id="12" name="Nome do tema">
            <a:extLst>
              <a:ext uri="{FF2B5EF4-FFF2-40B4-BE49-F238E27FC236}">
                <a16:creationId xmlns:a16="http://schemas.microsoft.com/office/drawing/2014/main" id="{07475A9D-DF81-CD01-6770-82F050DB376E}"/>
              </a:ext>
            </a:extLst>
          </p:cNvPr>
          <p:cNvSpPr txBox="1"/>
          <p:nvPr/>
        </p:nvSpPr>
        <p:spPr>
          <a:xfrm>
            <a:off x="1182337" y="219079"/>
            <a:ext cx="1092798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5500">
              <a:spcAft>
                <a:spcPts val="200"/>
              </a:spcAft>
              <a:defRPr/>
            </a:pPr>
            <a:r>
              <a:rPr lang="en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has been recognized locally and internationally with several “Deal of the Year” Awards, as well as the Bond Arranger &amp; Public Sector of the Year </a:t>
            </a:r>
            <a:endParaRPr lang="en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D10CC3B-1AC8-AA99-5F86-8269CEDF8955}"/>
              </a:ext>
            </a:extLst>
          </p:cNvPr>
          <p:cNvSpPr txBox="1"/>
          <p:nvPr/>
        </p:nvSpPr>
        <p:spPr>
          <a:xfrm>
            <a:off x="1087315" y="2050439"/>
            <a:ext cx="1067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spcBef>
                <a:spcPct val="300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-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IJ Global Awards)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8A8921A5-622D-B381-183F-46473A1B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9" y="6517696"/>
            <a:ext cx="51500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900" dirty="0">
                <a:solidFill>
                  <a:srgbClr val="1E428B"/>
                </a:solidFill>
              </a:rPr>
              <a:t>PUBLIC DOCUMENT</a:t>
            </a:r>
            <a:endParaRPr lang="pt-BR" sz="900" dirty="0">
              <a:solidFill>
                <a:srgbClr val="1E428B"/>
              </a:solidFill>
            </a:endParaRPr>
          </a:p>
        </p:txBody>
      </p:sp>
      <p:grpSp>
        <p:nvGrpSpPr>
          <p:cNvPr id="8" name="Gráfico 19">
            <a:extLst>
              <a:ext uri="{FF2B5EF4-FFF2-40B4-BE49-F238E27FC236}">
                <a16:creationId xmlns:a16="http://schemas.microsoft.com/office/drawing/2014/main" id="{E5D3E3E9-A9ED-BA71-9FEE-9DAFF4250668}"/>
              </a:ext>
            </a:extLst>
          </p:cNvPr>
          <p:cNvGrpSpPr/>
          <p:nvPr/>
        </p:nvGrpSpPr>
        <p:grpSpPr>
          <a:xfrm>
            <a:off x="439915" y="5511377"/>
            <a:ext cx="405255" cy="405255"/>
            <a:chOff x="5559394" y="309223"/>
            <a:chExt cx="472249" cy="472249"/>
          </a:xfrm>
          <a:solidFill>
            <a:schemeClr val="accent4"/>
          </a:solidFill>
        </p:grpSpPr>
        <p:sp>
          <p:nvSpPr>
            <p:cNvPr id="19" name="Forma Livre: Forma 125">
              <a:extLst>
                <a:ext uri="{FF2B5EF4-FFF2-40B4-BE49-F238E27FC236}">
                  <a16:creationId xmlns:a16="http://schemas.microsoft.com/office/drawing/2014/main" id="{4D9984AE-AB26-DB72-E202-310612C7D195}"/>
                </a:ext>
              </a:extLst>
            </p:cNvPr>
            <p:cNvSpPr/>
            <p:nvPr/>
          </p:nvSpPr>
          <p:spPr>
            <a:xfrm>
              <a:off x="5559394" y="309223"/>
              <a:ext cx="472249" cy="472249"/>
            </a:xfrm>
            <a:custGeom>
              <a:avLst/>
              <a:gdLst>
                <a:gd name="connsiteX0" fmla="*/ 236125 w 472249"/>
                <a:gd name="connsiteY0" fmla="*/ 0 h 472249"/>
                <a:gd name="connsiteX1" fmla="*/ 0 w 472249"/>
                <a:gd name="connsiteY1" fmla="*/ 236125 h 472249"/>
                <a:gd name="connsiteX2" fmla="*/ 236125 w 472249"/>
                <a:gd name="connsiteY2" fmla="*/ 472250 h 472249"/>
                <a:gd name="connsiteX3" fmla="*/ 472250 w 472249"/>
                <a:gd name="connsiteY3" fmla="*/ 236125 h 472249"/>
                <a:gd name="connsiteX4" fmla="*/ 236125 w 472249"/>
                <a:gd name="connsiteY4" fmla="*/ 0 h 472249"/>
                <a:gd name="connsiteX5" fmla="*/ 73914 w 472249"/>
                <a:gd name="connsiteY5" fmla="*/ 334613 h 472249"/>
                <a:gd name="connsiteX6" fmla="*/ 128207 w 472249"/>
                <a:gd name="connsiteY6" fmla="*/ 137732 h 472249"/>
                <a:gd name="connsiteX7" fmla="*/ 145066 w 472249"/>
                <a:gd name="connsiteY7" fmla="*/ 137732 h 472249"/>
                <a:gd name="connsiteX8" fmla="*/ 100394 w 472249"/>
                <a:gd name="connsiteY8" fmla="*/ 334613 h 472249"/>
                <a:gd name="connsiteX9" fmla="*/ 73914 w 472249"/>
                <a:gd name="connsiteY9" fmla="*/ 334613 h 472249"/>
                <a:gd name="connsiteX10" fmla="*/ 252698 w 472249"/>
                <a:gd name="connsiteY10" fmla="*/ 334613 h 472249"/>
                <a:gd name="connsiteX11" fmla="*/ 250508 w 472249"/>
                <a:gd name="connsiteY11" fmla="*/ 294513 h 472249"/>
                <a:gd name="connsiteX12" fmla="*/ 219837 w 472249"/>
                <a:gd name="connsiteY12" fmla="*/ 294513 h 472249"/>
                <a:gd name="connsiteX13" fmla="*/ 219551 w 472249"/>
                <a:gd name="connsiteY13" fmla="*/ 334613 h 472249"/>
                <a:gd name="connsiteX14" fmla="*/ 126873 w 472249"/>
                <a:gd name="connsiteY14" fmla="*/ 334613 h 472249"/>
                <a:gd name="connsiteX15" fmla="*/ 161925 w 472249"/>
                <a:gd name="connsiteY15" fmla="*/ 137732 h 472249"/>
                <a:gd name="connsiteX16" fmla="*/ 220980 w 472249"/>
                <a:gd name="connsiteY16" fmla="*/ 137732 h 472249"/>
                <a:gd name="connsiteX17" fmla="*/ 220694 w 472249"/>
                <a:gd name="connsiteY17" fmla="*/ 174784 h 472249"/>
                <a:gd name="connsiteX18" fmla="*/ 244031 w 472249"/>
                <a:gd name="connsiteY18" fmla="*/ 174784 h 472249"/>
                <a:gd name="connsiteX19" fmla="*/ 242030 w 472249"/>
                <a:gd name="connsiteY19" fmla="*/ 137732 h 472249"/>
                <a:gd name="connsiteX20" fmla="*/ 301085 w 472249"/>
                <a:gd name="connsiteY20" fmla="*/ 137732 h 472249"/>
                <a:gd name="connsiteX21" fmla="*/ 345472 w 472249"/>
                <a:gd name="connsiteY21" fmla="*/ 334613 h 472249"/>
                <a:gd name="connsiteX22" fmla="*/ 252698 w 472249"/>
                <a:gd name="connsiteY22" fmla="*/ 334613 h 472249"/>
                <a:gd name="connsiteX23" fmla="*/ 371856 w 472249"/>
                <a:gd name="connsiteY23" fmla="*/ 334613 h 472249"/>
                <a:gd name="connsiteX24" fmla="*/ 317849 w 472249"/>
                <a:gd name="connsiteY24" fmla="*/ 137732 h 472249"/>
                <a:gd name="connsiteX25" fmla="*/ 334709 w 472249"/>
                <a:gd name="connsiteY25" fmla="*/ 137732 h 472249"/>
                <a:gd name="connsiteX26" fmla="*/ 398336 w 472249"/>
                <a:gd name="connsiteY26" fmla="*/ 334613 h 472249"/>
                <a:gd name="connsiteX27" fmla="*/ 371856 w 472249"/>
                <a:gd name="connsiteY27" fmla="*/ 334613 h 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2249" h="472249">
                  <a:moveTo>
                    <a:pt x="236125" y="0"/>
                  </a:moveTo>
                  <a:cubicBezTo>
                    <a:pt x="105728" y="0"/>
                    <a:pt x="0" y="105728"/>
                    <a:pt x="0" y="236125"/>
                  </a:cubicBezTo>
                  <a:cubicBezTo>
                    <a:pt x="0" y="366522"/>
                    <a:pt x="105728" y="472250"/>
                    <a:pt x="236125" y="472250"/>
                  </a:cubicBezTo>
                  <a:cubicBezTo>
                    <a:pt x="366522" y="472250"/>
                    <a:pt x="472250" y="366522"/>
                    <a:pt x="472250" y="236125"/>
                  </a:cubicBezTo>
                  <a:cubicBezTo>
                    <a:pt x="472345" y="105728"/>
                    <a:pt x="366617" y="0"/>
                    <a:pt x="236125" y="0"/>
                  </a:cubicBezTo>
                  <a:close/>
                  <a:moveTo>
                    <a:pt x="73914" y="334613"/>
                  </a:moveTo>
                  <a:lnTo>
                    <a:pt x="128207" y="137732"/>
                  </a:lnTo>
                  <a:lnTo>
                    <a:pt x="145066" y="137732"/>
                  </a:lnTo>
                  <a:lnTo>
                    <a:pt x="100394" y="334613"/>
                  </a:lnTo>
                  <a:lnTo>
                    <a:pt x="73914" y="334613"/>
                  </a:lnTo>
                  <a:close/>
                  <a:moveTo>
                    <a:pt x="252698" y="334613"/>
                  </a:moveTo>
                  <a:lnTo>
                    <a:pt x="250508" y="294513"/>
                  </a:lnTo>
                  <a:lnTo>
                    <a:pt x="219837" y="294513"/>
                  </a:lnTo>
                  <a:lnTo>
                    <a:pt x="219551" y="334613"/>
                  </a:lnTo>
                  <a:lnTo>
                    <a:pt x="126873" y="334613"/>
                  </a:lnTo>
                  <a:lnTo>
                    <a:pt x="161925" y="137732"/>
                  </a:lnTo>
                  <a:lnTo>
                    <a:pt x="220980" y="137732"/>
                  </a:lnTo>
                  <a:lnTo>
                    <a:pt x="220694" y="174784"/>
                  </a:lnTo>
                  <a:lnTo>
                    <a:pt x="244031" y="174784"/>
                  </a:lnTo>
                  <a:lnTo>
                    <a:pt x="242030" y="137732"/>
                  </a:lnTo>
                  <a:lnTo>
                    <a:pt x="301085" y="137732"/>
                  </a:lnTo>
                  <a:lnTo>
                    <a:pt x="345472" y="334613"/>
                  </a:lnTo>
                  <a:lnTo>
                    <a:pt x="252698" y="334613"/>
                  </a:lnTo>
                  <a:close/>
                  <a:moveTo>
                    <a:pt x="371856" y="334613"/>
                  </a:moveTo>
                  <a:lnTo>
                    <a:pt x="317849" y="137732"/>
                  </a:lnTo>
                  <a:lnTo>
                    <a:pt x="334709" y="137732"/>
                  </a:lnTo>
                  <a:lnTo>
                    <a:pt x="398336" y="334613"/>
                  </a:lnTo>
                  <a:lnTo>
                    <a:pt x="371856" y="3346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600"/>
            </a:p>
          </p:txBody>
        </p:sp>
        <p:sp>
          <p:nvSpPr>
            <p:cNvPr id="29" name="Forma Livre: Forma 126">
              <a:extLst>
                <a:ext uri="{FF2B5EF4-FFF2-40B4-BE49-F238E27FC236}">
                  <a16:creationId xmlns:a16="http://schemas.microsoft.com/office/drawing/2014/main" id="{9F790224-EEC6-831B-21E7-8F6329155AFC}"/>
                </a:ext>
              </a:extLst>
            </p:cNvPr>
            <p:cNvSpPr/>
            <p:nvPr/>
          </p:nvSpPr>
          <p:spPr>
            <a:xfrm>
              <a:off x="5779516" y="518868"/>
              <a:ext cx="28479" cy="49910"/>
            </a:xfrm>
            <a:custGeom>
              <a:avLst/>
              <a:gdLst>
                <a:gd name="connsiteX0" fmla="*/ 381 w 28479"/>
                <a:gd name="connsiteY0" fmla="*/ 0 h 49910"/>
                <a:gd name="connsiteX1" fmla="*/ 0 w 28479"/>
                <a:gd name="connsiteY1" fmla="*/ 49911 h 49910"/>
                <a:gd name="connsiteX2" fmla="*/ 28480 w 28479"/>
                <a:gd name="connsiteY2" fmla="*/ 49911 h 49910"/>
                <a:gd name="connsiteX3" fmla="*/ 25813 w 28479"/>
                <a:gd name="connsiteY3" fmla="*/ 0 h 4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" h="49910">
                  <a:moveTo>
                    <a:pt x="381" y="0"/>
                  </a:moveTo>
                  <a:lnTo>
                    <a:pt x="0" y="49911"/>
                  </a:lnTo>
                  <a:lnTo>
                    <a:pt x="28480" y="49911"/>
                  </a:lnTo>
                  <a:lnTo>
                    <a:pt x="258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600"/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4D1D3E8-1017-3ECB-19BD-D6E1A9BD4770}"/>
              </a:ext>
            </a:extLst>
          </p:cNvPr>
          <p:cNvSpPr txBox="1"/>
          <p:nvPr/>
        </p:nvSpPr>
        <p:spPr>
          <a:xfrm>
            <a:off x="932431" y="4850963"/>
            <a:ext cx="10679802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Metrô SP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(R$ 6.9bi 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Infrastructure Financing of the Year: Brazil </a:t>
            </a:r>
            <a:r>
              <a:rPr lang="en-US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(Latin Finance) &amp; 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LatAmTransport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Deal of the Year </a:t>
            </a:r>
            <a:r>
              <a:rPr lang="en-US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 IJ Global)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37EB541A-195C-E798-4C16-D6CFEA6DD9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15" y="4699349"/>
            <a:ext cx="424655" cy="424655"/>
          </a:xfrm>
          <a:prstGeom prst="ellipse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8DEC49-9605-79FE-6A75-E2B23D5AA40B}"/>
              </a:ext>
            </a:extLst>
          </p:cNvPr>
          <p:cNvSpPr txBox="1"/>
          <p:nvPr/>
        </p:nvSpPr>
        <p:spPr>
          <a:xfrm>
            <a:off x="932431" y="5536562"/>
            <a:ext cx="10942967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kern="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Ecovias do Araguaia </a:t>
            </a:r>
            <a:r>
              <a:rPr lang="pt-BR" sz="1600" kern="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(R$ 3.8bi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kern="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): </a:t>
            </a:r>
            <a:r>
              <a:rPr lang="pt-BR" sz="1600" b="1" kern="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2022 </a:t>
            </a:r>
            <a:r>
              <a:rPr lang="pt-BR" sz="1600" b="1" kern="0" dirty="0" err="1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LatAm</a:t>
            </a:r>
            <a:r>
              <a:rPr lang="pt-BR" sz="1600" b="1" kern="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Local Currency Deal of the Year 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Calibri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905719A-7ED2-2575-7A7E-37D99883DC3A}"/>
              </a:ext>
            </a:extLst>
          </p:cNvPr>
          <p:cNvSpPr txBox="1"/>
          <p:nvPr/>
        </p:nvSpPr>
        <p:spPr>
          <a:xfrm>
            <a:off x="932431" y="6033852"/>
            <a:ext cx="10402278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 GNA II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(R$3.9bi 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2022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36" name="Imagem 35" descr="Uma imagem contendo fábrica, ao ar livre, edifício, barco&#10;&#10;Descrição gerada automaticamente">
            <a:extLst>
              <a:ext uri="{FF2B5EF4-FFF2-40B4-BE49-F238E27FC236}">
                <a16:creationId xmlns:a16="http://schemas.microsoft.com/office/drawing/2014/main" id="{1E9EFD4C-FAFE-7124-23EF-47E2386798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2" y="6005613"/>
            <a:ext cx="412100" cy="395033"/>
          </a:xfrm>
          <a:prstGeom prst="ellipse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4B1ACF6D-46BD-A6F8-26A1-463CF50B05A0}"/>
              </a:ext>
            </a:extLst>
          </p:cNvPr>
          <p:cNvSpPr txBox="1"/>
          <p:nvPr/>
        </p:nvSpPr>
        <p:spPr>
          <a:xfrm>
            <a:off x="932431" y="2931498"/>
            <a:ext cx="10942966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Águas do Rio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(R$ 19bi 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2023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IJ Global), 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Bond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(Environmental 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BRL Deal of the Year </a:t>
            </a:r>
            <a:r>
              <a:rPr lang="en-US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(Bonds &amp; Loans)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977766F5-317C-12BE-3AF3-FAB68189AADA}"/>
              </a:ext>
            </a:extLst>
          </p:cNvPr>
          <p:cNvGrpSpPr/>
          <p:nvPr/>
        </p:nvGrpSpPr>
        <p:grpSpPr>
          <a:xfrm>
            <a:off x="446179" y="3051052"/>
            <a:ext cx="392727" cy="392727"/>
            <a:chOff x="7782046" y="2055097"/>
            <a:chExt cx="439842" cy="438088"/>
          </a:xfrm>
        </p:grpSpPr>
        <p:sp>
          <p:nvSpPr>
            <p:cNvPr id="40" name="Freeform: Shape 707">
              <a:extLst>
                <a:ext uri="{FF2B5EF4-FFF2-40B4-BE49-F238E27FC236}">
                  <a16:creationId xmlns:a16="http://schemas.microsoft.com/office/drawing/2014/main" id="{A666E218-DD06-D1EC-D732-621C5AF47FE9}"/>
                </a:ext>
              </a:extLst>
            </p:cNvPr>
            <p:cNvSpPr/>
            <p:nvPr/>
          </p:nvSpPr>
          <p:spPr>
            <a:xfrm>
              <a:off x="7929479" y="2218210"/>
              <a:ext cx="167091" cy="112213"/>
            </a:xfrm>
            <a:custGeom>
              <a:avLst/>
              <a:gdLst>
                <a:gd name="connsiteX0" fmla="*/ 43879 w 167091"/>
                <a:gd name="connsiteY0" fmla="*/ 39901 h 112213"/>
                <a:gd name="connsiteX1" fmla="*/ 43411 w 167091"/>
                <a:gd name="connsiteY1" fmla="*/ 43762 h 112213"/>
                <a:gd name="connsiteX2" fmla="*/ 0 w 167091"/>
                <a:gd name="connsiteY2" fmla="*/ 43762 h 112213"/>
                <a:gd name="connsiteX3" fmla="*/ 0 w 167091"/>
                <a:gd name="connsiteY3" fmla="*/ 79450 h 112213"/>
                <a:gd name="connsiteX4" fmla="*/ 42943 w 167091"/>
                <a:gd name="connsiteY4" fmla="*/ 79450 h 112213"/>
                <a:gd name="connsiteX5" fmla="*/ 43645 w 167091"/>
                <a:gd name="connsiteY5" fmla="*/ 82961 h 112213"/>
                <a:gd name="connsiteX6" fmla="*/ 52538 w 167091"/>
                <a:gd name="connsiteY6" fmla="*/ 90215 h 112213"/>
                <a:gd name="connsiteX7" fmla="*/ 64239 w 167091"/>
                <a:gd name="connsiteY7" fmla="*/ 90215 h 112213"/>
                <a:gd name="connsiteX8" fmla="*/ 92789 w 167091"/>
                <a:gd name="connsiteY8" fmla="*/ 90215 h 112213"/>
                <a:gd name="connsiteX9" fmla="*/ 101215 w 167091"/>
                <a:gd name="connsiteY9" fmla="*/ 83195 h 112213"/>
                <a:gd name="connsiteX10" fmla="*/ 101682 w 167091"/>
                <a:gd name="connsiteY10" fmla="*/ 79333 h 112213"/>
                <a:gd name="connsiteX11" fmla="*/ 131637 w 167091"/>
                <a:gd name="connsiteY11" fmla="*/ 79333 h 112213"/>
                <a:gd name="connsiteX12" fmla="*/ 131637 w 167091"/>
                <a:gd name="connsiteY12" fmla="*/ 112213 h 112213"/>
                <a:gd name="connsiteX13" fmla="*/ 167092 w 167091"/>
                <a:gd name="connsiteY13" fmla="*/ 112213 h 112213"/>
                <a:gd name="connsiteX14" fmla="*/ 167092 w 167091"/>
                <a:gd name="connsiteY14" fmla="*/ 73249 h 112213"/>
                <a:gd name="connsiteX15" fmla="*/ 137839 w 167091"/>
                <a:gd name="connsiteY15" fmla="*/ 43996 h 112213"/>
                <a:gd name="connsiteX16" fmla="*/ 102384 w 167091"/>
                <a:gd name="connsiteY16" fmla="*/ 43996 h 112213"/>
                <a:gd name="connsiteX17" fmla="*/ 101565 w 167091"/>
                <a:gd name="connsiteY17" fmla="*/ 40603 h 112213"/>
                <a:gd name="connsiteX18" fmla="*/ 94311 w 167091"/>
                <a:gd name="connsiteY18" fmla="*/ 32997 h 112213"/>
                <a:gd name="connsiteX19" fmla="*/ 79567 w 167091"/>
                <a:gd name="connsiteY19" fmla="*/ 32997 h 112213"/>
                <a:gd name="connsiteX20" fmla="*/ 79567 w 167091"/>
                <a:gd name="connsiteY20" fmla="*/ 0 h 112213"/>
                <a:gd name="connsiteX21" fmla="*/ 65760 w 167091"/>
                <a:gd name="connsiteY21" fmla="*/ 0 h 112213"/>
                <a:gd name="connsiteX22" fmla="*/ 65760 w 167091"/>
                <a:gd name="connsiteY22" fmla="*/ 32997 h 112213"/>
                <a:gd name="connsiteX23" fmla="*/ 51485 w 167091"/>
                <a:gd name="connsiteY23" fmla="*/ 32997 h 112213"/>
                <a:gd name="connsiteX24" fmla="*/ 43879 w 167091"/>
                <a:gd name="connsiteY24" fmla="*/ 40018 h 112213"/>
                <a:gd name="connsiteX25" fmla="*/ 43879 w 167091"/>
                <a:gd name="connsiteY25" fmla="*/ 40018 h 1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1" h="112213">
                  <a:moveTo>
                    <a:pt x="43879" y="39901"/>
                  </a:moveTo>
                  <a:lnTo>
                    <a:pt x="43411" y="43762"/>
                  </a:lnTo>
                  <a:lnTo>
                    <a:pt x="0" y="43762"/>
                  </a:lnTo>
                  <a:lnTo>
                    <a:pt x="0" y="79450"/>
                  </a:lnTo>
                  <a:lnTo>
                    <a:pt x="42943" y="79450"/>
                  </a:lnTo>
                  <a:lnTo>
                    <a:pt x="43645" y="82961"/>
                  </a:lnTo>
                  <a:cubicBezTo>
                    <a:pt x="44815" y="88694"/>
                    <a:pt x="46687" y="90215"/>
                    <a:pt x="52538" y="90215"/>
                  </a:cubicBezTo>
                  <a:lnTo>
                    <a:pt x="64239" y="90215"/>
                  </a:lnTo>
                  <a:cubicBezTo>
                    <a:pt x="73717" y="90215"/>
                    <a:pt x="83312" y="90215"/>
                    <a:pt x="92789" y="90215"/>
                  </a:cubicBezTo>
                  <a:cubicBezTo>
                    <a:pt x="95130" y="90215"/>
                    <a:pt x="100395" y="89630"/>
                    <a:pt x="101215" y="83195"/>
                  </a:cubicBezTo>
                  <a:lnTo>
                    <a:pt x="101682" y="79333"/>
                  </a:lnTo>
                  <a:lnTo>
                    <a:pt x="131637" y="79333"/>
                  </a:lnTo>
                  <a:lnTo>
                    <a:pt x="131637" y="112213"/>
                  </a:lnTo>
                  <a:lnTo>
                    <a:pt x="167092" y="112213"/>
                  </a:lnTo>
                  <a:lnTo>
                    <a:pt x="167092" y="73249"/>
                  </a:lnTo>
                  <a:cubicBezTo>
                    <a:pt x="167092" y="56282"/>
                    <a:pt x="154805" y="43996"/>
                    <a:pt x="137839" y="43996"/>
                  </a:cubicBezTo>
                  <a:lnTo>
                    <a:pt x="102384" y="43996"/>
                  </a:lnTo>
                  <a:lnTo>
                    <a:pt x="101565" y="40603"/>
                  </a:lnTo>
                  <a:cubicBezTo>
                    <a:pt x="99927" y="33582"/>
                    <a:pt x="97119" y="32997"/>
                    <a:pt x="94311" y="32997"/>
                  </a:cubicBezTo>
                  <a:lnTo>
                    <a:pt x="79567" y="32997"/>
                  </a:lnTo>
                  <a:lnTo>
                    <a:pt x="79567" y="0"/>
                  </a:lnTo>
                  <a:lnTo>
                    <a:pt x="65760" y="0"/>
                  </a:lnTo>
                  <a:lnTo>
                    <a:pt x="65760" y="32997"/>
                  </a:lnTo>
                  <a:lnTo>
                    <a:pt x="51485" y="32997"/>
                  </a:lnTo>
                  <a:cubicBezTo>
                    <a:pt x="46687" y="32997"/>
                    <a:pt x="44347" y="35103"/>
                    <a:pt x="43879" y="40018"/>
                  </a:cubicBezTo>
                  <a:lnTo>
                    <a:pt x="43879" y="40018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reeform: Shape 708">
              <a:extLst>
                <a:ext uri="{FF2B5EF4-FFF2-40B4-BE49-F238E27FC236}">
                  <a16:creationId xmlns:a16="http://schemas.microsoft.com/office/drawing/2014/main" id="{62117BE6-D0E1-4A37-AD40-71594D3CE75D}"/>
                </a:ext>
              </a:extLst>
            </p:cNvPr>
            <p:cNvSpPr/>
            <p:nvPr/>
          </p:nvSpPr>
          <p:spPr>
            <a:xfrm>
              <a:off x="7950435" y="2195744"/>
              <a:ext cx="102480" cy="12648"/>
            </a:xfrm>
            <a:custGeom>
              <a:avLst/>
              <a:gdLst>
                <a:gd name="connsiteX0" fmla="*/ 74993 w 102480"/>
                <a:gd name="connsiteY0" fmla="*/ 12520 h 12648"/>
                <a:gd name="connsiteX1" fmla="*/ 96289 w 102480"/>
                <a:gd name="connsiteY1" fmla="*/ 12520 h 12648"/>
                <a:gd name="connsiteX2" fmla="*/ 101671 w 102480"/>
                <a:gd name="connsiteY2" fmla="*/ 9361 h 12648"/>
                <a:gd name="connsiteX3" fmla="*/ 101438 w 102480"/>
                <a:gd name="connsiteY3" fmla="*/ 3042 h 12648"/>
                <a:gd name="connsiteX4" fmla="*/ 94768 w 102480"/>
                <a:gd name="connsiteY4" fmla="*/ 0 h 12648"/>
                <a:gd name="connsiteX5" fmla="*/ 7243 w 102480"/>
                <a:gd name="connsiteY5" fmla="*/ 0 h 12648"/>
                <a:gd name="connsiteX6" fmla="*/ 808 w 102480"/>
                <a:gd name="connsiteY6" fmla="*/ 3627 h 12648"/>
                <a:gd name="connsiteX7" fmla="*/ 1627 w 102480"/>
                <a:gd name="connsiteY7" fmla="*/ 10297 h 12648"/>
                <a:gd name="connsiteX8" fmla="*/ 7361 w 102480"/>
                <a:gd name="connsiteY8" fmla="*/ 12637 h 12648"/>
                <a:gd name="connsiteX9" fmla="*/ 74876 w 102480"/>
                <a:gd name="connsiteY9" fmla="*/ 12637 h 1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480" h="12648">
                  <a:moveTo>
                    <a:pt x="74993" y="12520"/>
                  </a:moveTo>
                  <a:cubicBezTo>
                    <a:pt x="82131" y="12520"/>
                    <a:pt x="89268" y="12520"/>
                    <a:pt x="96289" y="12520"/>
                  </a:cubicBezTo>
                  <a:cubicBezTo>
                    <a:pt x="98629" y="12520"/>
                    <a:pt x="100618" y="11350"/>
                    <a:pt x="101671" y="9361"/>
                  </a:cubicBezTo>
                  <a:cubicBezTo>
                    <a:pt x="102842" y="7372"/>
                    <a:pt x="102725" y="5031"/>
                    <a:pt x="101438" y="3042"/>
                  </a:cubicBezTo>
                  <a:cubicBezTo>
                    <a:pt x="100501" y="1638"/>
                    <a:pt x="98863" y="0"/>
                    <a:pt x="94768" y="0"/>
                  </a:cubicBezTo>
                  <a:lnTo>
                    <a:pt x="7243" y="0"/>
                  </a:lnTo>
                  <a:cubicBezTo>
                    <a:pt x="4085" y="0"/>
                    <a:pt x="2096" y="1170"/>
                    <a:pt x="808" y="3627"/>
                  </a:cubicBezTo>
                  <a:cubicBezTo>
                    <a:pt x="-479" y="6085"/>
                    <a:pt x="-245" y="8191"/>
                    <a:pt x="1627" y="10297"/>
                  </a:cubicBezTo>
                  <a:cubicBezTo>
                    <a:pt x="2914" y="11935"/>
                    <a:pt x="4787" y="12754"/>
                    <a:pt x="7361" y="12637"/>
                  </a:cubicBezTo>
                  <a:lnTo>
                    <a:pt x="74876" y="12637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reeform: Shape 709">
              <a:extLst>
                <a:ext uri="{FF2B5EF4-FFF2-40B4-BE49-F238E27FC236}">
                  <a16:creationId xmlns:a16="http://schemas.microsoft.com/office/drawing/2014/main" id="{F9FE3261-4348-386D-7582-6175D811ED74}"/>
                </a:ext>
              </a:extLst>
            </p:cNvPr>
            <p:cNvSpPr/>
            <p:nvPr/>
          </p:nvSpPr>
          <p:spPr>
            <a:xfrm>
              <a:off x="7895780" y="2241963"/>
              <a:ext cx="23869" cy="71610"/>
            </a:xfrm>
            <a:custGeom>
              <a:avLst/>
              <a:gdLst>
                <a:gd name="connsiteX0" fmla="*/ 117 w 23869"/>
                <a:gd name="connsiteY0" fmla="*/ 0 h 71610"/>
                <a:gd name="connsiteX1" fmla="*/ 0 w 23869"/>
                <a:gd name="connsiteY1" fmla="*/ 36273 h 71610"/>
                <a:gd name="connsiteX2" fmla="*/ 0 w 23869"/>
                <a:gd name="connsiteY2" fmla="*/ 71611 h 71610"/>
                <a:gd name="connsiteX3" fmla="*/ 23870 w 23869"/>
                <a:gd name="connsiteY3" fmla="*/ 71611 h 71610"/>
                <a:gd name="connsiteX4" fmla="*/ 23870 w 23869"/>
                <a:gd name="connsiteY4" fmla="*/ 0 h 71610"/>
                <a:gd name="connsiteX5" fmla="*/ 117 w 23869"/>
                <a:gd name="connsiteY5" fmla="*/ 0 h 71610"/>
                <a:gd name="connsiteX6" fmla="*/ 117 w 23869"/>
                <a:gd name="connsiteY6" fmla="*/ 0 h 7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9" h="71610">
                  <a:moveTo>
                    <a:pt x="117" y="0"/>
                  </a:moveTo>
                  <a:lnTo>
                    <a:pt x="0" y="36273"/>
                  </a:lnTo>
                  <a:lnTo>
                    <a:pt x="0" y="71611"/>
                  </a:lnTo>
                  <a:lnTo>
                    <a:pt x="23870" y="71611"/>
                  </a:lnTo>
                  <a:lnTo>
                    <a:pt x="2387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reeform: Shape 710">
              <a:extLst>
                <a:ext uri="{FF2B5EF4-FFF2-40B4-BE49-F238E27FC236}">
                  <a16:creationId xmlns:a16="http://schemas.microsoft.com/office/drawing/2014/main" id="{D9F2CD9B-6794-A459-93C7-223E83D78409}"/>
                </a:ext>
              </a:extLst>
            </p:cNvPr>
            <p:cNvSpPr/>
            <p:nvPr/>
          </p:nvSpPr>
          <p:spPr>
            <a:xfrm>
              <a:off x="8050234" y="2338848"/>
              <a:ext cx="57569" cy="14041"/>
            </a:xfrm>
            <a:custGeom>
              <a:avLst/>
              <a:gdLst>
                <a:gd name="connsiteX0" fmla="*/ 6201 w 57569"/>
                <a:gd name="connsiteY0" fmla="*/ 0 h 14041"/>
                <a:gd name="connsiteX1" fmla="*/ 0 w 57569"/>
                <a:gd name="connsiteY1" fmla="*/ 0 h 14041"/>
                <a:gd name="connsiteX2" fmla="*/ 0 w 57569"/>
                <a:gd name="connsiteY2" fmla="*/ 14041 h 14041"/>
                <a:gd name="connsiteX3" fmla="*/ 57569 w 57569"/>
                <a:gd name="connsiteY3" fmla="*/ 14041 h 14041"/>
                <a:gd name="connsiteX4" fmla="*/ 57569 w 57569"/>
                <a:gd name="connsiteY4" fmla="*/ 234 h 14041"/>
                <a:gd name="connsiteX5" fmla="*/ 46570 w 57569"/>
                <a:gd name="connsiteY5" fmla="*/ 234 h 14041"/>
                <a:gd name="connsiteX6" fmla="*/ 46570 w 57569"/>
                <a:gd name="connsiteY6" fmla="*/ 0 h 14041"/>
                <a:gd name="connsiteX7" fmla="*/ 6201 w 57569"/>
                <a:gd name="connsiteY7" fmla="*/ 0 h 14041"/>
                <a:gd name="connsiteX8" fmla="*/ 6201 w 57569"/>
                <a:gd name="connsiteY8" fmla="*/ 0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9" h="14041">
                  <a:moveTo>
                    <a:pt x="6201" y="0"/>
                  </a:moveTo>
                  <a:lnTo>
                    <a:pt x="0" y="0"/>
                  </a:lnTo>
                  <a:lnTo>
                    <a:pt x="0" y="14041"/>
                  </a:lnTo>
                  <a:lnTo>
                    <a:pt x="57569" y="14041"/>
                  </a:lnTo>
                  <a:lnTo>
                    <a:pt x="57569" y="234"/>
                  </a:lnTo>
                  <a:lnTo>
                    <a:pt x="46570" y="234"/>
                  </a:lnTo>
                  <a:lnTo>
                    <a:pt x="46570" y="0"/>
                  </a:lnTo>
                  <a:lnTo>
                    <a:pt x="6201" y="0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reeform: Shape 711">
              <a:extLst>
                <a:ext uri="{FF2B5EF4-FFF2-40B4-BE49-F238E27FC236}">
                  <a16:creationId xmlns:a16="http://schemas.microsoft.com/office/drawing/2014/main" id="{F998BABE-F625-4C2C-0B84-0B8D8D91D6B4}"/>
                </a:ext>
              </a:extLst>
            </p:cNvPr>
            <p:cNvSpPr/>
            <p:nvPr/>
          </p:nvSpPr>
          <p:spPr>
            <a:xfrm>
              <a:off x="7782046" y="2250388"/>
              <a:ext cx="105309" cy="54761"/>
            </a:xfrm>
            <a:custGeom>
              <a:avLst/>
              <a:gdLst>
                <a:gd name="connsiteX0" fmla="*/ 105310 w 105309"/>
                <a:gd name="connsiteY0" fmla="*/ 27849 h 54761"/>
                <a:gd name="connsiteX1" fmla="*/ 105310 w 105309"/>
                <a:gd name="connsiteY1" fmla="*/ 0 h 54761"/>
                <a:gd name="connsiteX2" fmla="*/ 1287 w 105309"/>
                <a:gd name="connsiteY2" fmla="*/ 0 h 54761"/>
                <a:gd name="connsiteX3" fmla="*/ 0 w 105309"/>
                <a:gd name="connsiteY3" fmla="*/ 23402 h 54761"/>
                <a:gd name="connsiteX4" fmla="*/ 2223 w 105309"/>
                <a:gd name="connsiteY4" fmla="*/ 54527 h 54761"/>
                <a:gd name="connsiteX5" fmla="*/ 105193 w 105309"/>
                <a:gd name="connsiteY5" fmla="*/ 54761 h 54761"/>
                <a:gd name="connsiteX6" fmla="*/ 105193 w 105309"/>
                <a:gd name="connsiteY6" fmla="*/ 27849 h 54761"/>
                <a:gd name="connsiteX7" fmla="*/ 105193 w 105309"/>
                <a:gd name="connsiteY7" fmla="*/ 27849 h 5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309" h="54761">
                  <a:moveTo>
                    <a:pt x="105310" y="27849"/>
                  </a:moveTo>
                  <a:lnTo>
                    <a:pt x="105310" y="0"/>
                  </a:lnTo>
                  <a:lnTo>
                    <a:pt x="1287" y="0"/>
                  </a:lnTo>
                  <a:cubicBezTo>
                    <a:pt x="468" y="7723"/>
                    <a:pt x="0" y="15562"/>
                    <a:pt x="0" y="23402"/>
                  </a:cubicBezTo>
                  <a:cubicBezTo>
                    <a:pt x="0" y="33933"/>
                    <a:pt x="819" y="44230"/>
                    <a:pt x="2223" y="54527"/>
                  </a:cubicBezTo>
                  <a:lnTo>
                    <a:pt x="105193" y="54761"/>
                  </a:lnTo>
                  <a:lnTo>
                    <a:pt x="105193" y="27849"/>
                  </a:lnTo>
                  <a:lnTo>
                    <a:pt x="105193" y="27849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reeform: Shape 712">
              <a:extLst>
                <a:ext uri="{FF2B5EF4-FFF2-40B4-BE49-F238E27FC236}">
                  <a16:creationId xmlns:a16="http://schemas.microsoft.com/office/drawing/2014/main" id="{3407CCB9-53E3-FF63-FD70-913787C68BFA}"/>
                </a:ext>
              </a:extLst>
            </p:cNvPr>
            <p:cNvSpPr/>
            <p:nvPr/>
          </p:nvSpPr>
          <p:spPr>
            <a:xfrm>
              <a:off x="7784854" y="2055097"/>
              <a:ext cx="437034" cy="438088"/>
            </a:xfrm>
            <a:custGeom>
              <a:avLst/>
              <a:gdLst>
                <a:gd name="connsiteX0" fmla="*/ 217172 w 437034"/>
                <a:gd name="connsiteY0" fmla="*/ 117 h 438088"/>
                <a:gd name="connsiteX1" fmla="*/ 0 w 437034"/>
                <a:gd name="connsiteY1" fmla="*/ 187217 h 438088"/>
                <a:gd name="connsiteX2" fmla="*/ 102150 w 437034"/>
                <a:gd name="connsiteY2" fmla="*/ 187217 h 438088"/>
                <a:gd name="connsiteX3" fmla="*/ 102150 w 437034"/>
                <a:gd name="connsiteY3" fmla="*/ 178441 h 438088"/>
                <a:gd name="connsiteX4" fmla="*/ 144157 w 437034"/>
                <a:gd name="connsiteY4" fmla="*/ 178441 h 438088"/>
                <a:gd name="connsiteX5" fmla="*/ 144157 w 437034"/>
                <a:gd name="connsiteY5" fmla="*/ 198099 h 438088"/>
                <a:gd name="connsiteX6" fmla="*/ 180430 w 437034"/>
                <a:gd name="connsiteY6" fmla="*/ 198099 h 438088"/>
                <a:gd name="connsiteX7" fmla="*/ 196227 w 437034"/>
                <a:gd name="connsiteY7" fmla="*/ 187217 h 438088"/>
                <a:gd name="connsiteX8" fmla="*/ 201726 w 437034"/>
                <a:gd name="connsiteY8" fmla="*/ 187217 h 438088"/>
                <a:gd name="connsiteX9" fmla="*/ 201726 w 437034"/>
                <a:gd name="connsiteY9" fmla="*/ 162996 h 438088"/>
                <a:gd name="connsiteX10" fmla="*/ 173878 w 437034"/>
                <a:gd name="connsiteY10" fmla="*/ 162996 h 438088"/>
                <a:gd name="connsiteX11" fmla="*/ 161123 w 437034"/>
                <a:gd name="connsiteY11" fmla="*/ 157028 h 438088"/>
                <a:gd name="connsiteX12" fmla="*/ 159369 w 437034"/>
                <a:gd name="connsiteY12" fmla="*/ 140647 h 438088"/>
                <a:gd name="connsiteX13" fmla="*/ 173761 w 437034"/>
                <a:gd name="connsiteY13" fmla="*/ 131988 h 438088"/>
                <a:gd name="connsiteX14" fmla="*/ 260934 w 437034"/>
                <a:gd name="connsiteY14" fmla="*/ 131988 h 438088"/>
                <a:gd name="connsiteX15" fmla="*/ 275092 w 437034"/>
                <a:gd name="connsiteY15" fmla="*/ 139477 h 438088"/>
                <a:gd name="connsiteX16" fmla="*/ 275560 w 437034"/>
                <a:gd name="connsiteY16" fmla="*/ 154922 h 438088"/>
                <a:gd name="connsiteX17" fmla="*/ 262572 w 437034"/>
                <a:gd name="connsiteY17" fmla="*/ 162879 h 438088"/>
                <a:gd name="connsiteX18" fmla="*/ 241042 w 437034"/>
                <a:gd name="connsiteY18" fmla="*/ 162879 h 438088"/>
                <a:gd name="connsiteX19" fmla="*/ 233553 w 437034"/>
                <a:gd name="connsiteY19" fmla="*/ 162879 h 438088"/>
                <a:gd name="connsiteX20" fmla="*/ 233553 w 437034"/>
                <a:gd name="connsiteY20" fmla="*/ 187100 h 438088"/>
                <a:gd name="connsiteX21" fmla="*/ 239638 w 437034"/>
                <a:gd name="connsiteY21" fmla="*/ 187100 h 438088"/>
                <a:gd name="connsiteX22" fmla="*/ 254615 w 437034"/>
                <a:gd name="connsiteY22" fmla="*/ 198099 h 438088"/>
                <a:gd name="connsiteX23" fmla="*/ 283400 w 437034"/>
                <a:gd name="connsiteY23" fmla="*/ 198099 h 438088"/>
                <a:gd name="connsiteX24" fmla="*/ 321780 w 437034"/>
                <a:gd name="connsiteY24" fmla="*/ 236245 h 438088"/>
                <a:gd name="connsiteX25" fmla="*/ 321780 w 437034"/>
                <a:gd name="connsiteY25" fmla="*/ 275326 h 438088"/>
                <a:gd name="connsiteX26" fmla="*/ 332661 w 437034"/>
                <a:gd name="connsiteY26" fmla="*/ 275326 h 438088"/>
                <a:gd name="connsiteX27" fmla="*/ 332661 w 437034"/>
                <a:gd name="connsiteY27" fmla="*/ 306100 h 438088"/>
                <a:gd name="connsiteX28" fmla="*/ 257657 w 437034"/>
                <a:gd name="connsiteY28" fmla="*/ 306100 h 438088"/>
                <a:gd name="connsiteX29" fmla="*/ 257657 w 437034"/>
                <a:gd name="connsiteY29" fmla="*/ 275209 h 438088"/>
                <a:gd name="connsiteX30" fmla="*/ 268423 w 437034"/>
                <a:gd name="connsiteY30" fmla="*/ 275209 h 438088"/>
                <a:gd name="connsiteX31" fmla="*/ 268423 w 437034"/>
                <a:gd name="connsiteY31" fmla="*/ 251222 h 438088"/>
                <a:gd name="connsiteX32" fmla="*/ 254498 w 437034"/>
                <a:gd name="connsiteY32" fmla="*/ 251222 h 438088"/>
                <a:gd name="connsiteX33" fmla="*/ 237883 w 437034"/>
                <a:gd name="connsiteY33" fmla="*/ 262221 h 438088"/>
                <a:gd name="connsiteX34" fmla="*/ 209332 w 437034"/>
                <a:gd name="connsiteY34" fmla="*/ 262221 h 438088"/>
                <a:gd name="connsiteX35" fmla="*/ 197514 w 437034"/>
                <a:gd name="connsiteY35" fmla="*/ 262221 h 438088"/>
                <a:gd name="connsiteX36" fmla="*/ 180782 w 437034"/>
                <a:gd name="connsiteY36" fmla="*/ 251339 h 438088"/>
                <a:gd name="connsiteX37" fmla="*/ 144508 w 437034"/>
                <a:gd name="connsiteY37" fmla="*/ 251339 h 438088"/>
                <a:gd name="connsiteX38" fmla="*/ 144508 w 437034"/>
                <a:gd name="connsiteY38" fmla="*/ 267838 h 438088"/>
                <a:gd name="connsiteX39" fmla="*/ 102502 w 437034"/>
                <a:gd name="connsiteY39" fmla="*/ 267838 h 438088"/>
                <a:gd name="connsiteX40" fmla="*/ 102502 w 437034"/>
                <a:gd name="connsiteY40" fmla="*/ 258711 h 438088"/>
                <a:gd name="connsiteX41" fmla="*/ 1638 w 437034"/>
                <a:gd name="connsiteY41" fmla="*/ 258477 h 438088"/>
                <a:gd name="connsiteX42" fmla="*/ 217523 w 437034"/>
                <a:gd name="connsiteY42" fmla="*/ 438088 h 438088"/>
                <a:gd name="connsiteX43" fmla="*/ 437035 w 437034"/>
                <a:gd name="connsiteY43" fmla="*/ 219044 h 438088"/>
                <a:gd name="connsiteX44" fmla="*/ 217523 w 437034"/>
                <a:gd name="connsiteY44" fmla="*/ 0 h 438088"/>
                <a:gd name="connsiteX45" fmla="*/ 217523 w 437034"/>
                <a:gd name="connsiteY45" fmla="*/ 0 h 438088"/>
                <a:gd name="connsiteX46" fmla="*/ 305515 w 437034"/>
                <a:gd name="connsiteY46" fmla="*/ 347873 h 438088"/>
                <a:gd name="connsiteX47" fmla="*/ 291708 w 437034"/>
                <a:gd name="connsiteY47" fmla="*/ 356766 h 438088"/>
                <a:gd name="connsiteX48" fmla="*/ 284570 w 437034"/>
                <a:gd name="connsiteY48" fmla="*/ 341905 h 438088"/>
                <a:gd name="connsiteX49" fmla="*/ 293814 w 437034"/>
                <a:gd name="connsiteY49" fmla="*/ 324003 h 438088"/>
                <a:gd name="connsiteX50" fmla="*/ 294750 w 437034"/>
                <a:gd name="connsiteY50" fmla="*/ 324237 h 438088"/>
                <a:gd name="connsiteX51" fmla="*/ 305164 w 437034"/>
                <a:gd name="connsiteY51" fmla="*/ 343192 h 438088"/>
                <a:gd name="connsiteX52" fmla="*/ 305632 w 437034"/>
                <a:gd name="connsiteY52" fmla="*/ 347873 h 438088"/>
                <a:gd name="connsiteX53" fmla="*/ 305632 w 437034"/>
                <a:gd name="connsiteY53" fmla="*/ 347873 h 4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37034" h="438088">
                  <a:moveTo>
                    <a:pt x="217172" y="117"/>
                  </a:moveTo>
                  <a:cubicBezTo>
                    <a:pt x="106831" y="117"/>
                    <a:pt x="15563" y="81439"/>
                    <a:pt x="0" y="187217"/>
                  </a:cubicBezTo>
                  <a:lnTo>
                    <a:pt x="102150" y="187217"/>
                  </a:lnTo>
                  <a:lnTo>
                    <a:pt x="102150" y="178441"/>
                  </a:lnTo>
                  <a:lnTo>
                    <a:pt x="144157" y="178441"/>
                  </a:lnTo>
                  <a:lnTo>
                    <a:pt x="144157" y="198099"/>
                  </a:lnTo>
                  <a:lnTo>
                    <a:pt x="180430" y="198099"/>
                  </a:lnTo>
                  <a:cubicBezTo>
                    <a:pt x="182536" y="191079"/>
                    <a:pt x="188153" y="187217"/>
                    <a:pt x="196227" y="187217"/>
                  </a:cubicBezTo>
                  <a:lnTo>
                    <a:pt x="201726" y="187217"/>
                  </a:lnTo>
                  <a:lnTo>
                    <a:pt x="201726" y="162996"/>
                  </a:lnTo>
                  <a:lnTo>
                    <a:pt x="173878" y="162996"/>
                  </a:lnTo>
                  <a:cubicBezTo>
                    <a:pt x="168379" y="162645"/>
                    <a:pt x="164166" y="161007"/>
                    <a:pt x="161123" y="157028"/>
                  </a:cubicBezTo>
                  <a:cubicBezTo>
                    <a:pt x="157262" y="151997"/>
                    <a:pt x="156560" y="146146"/>
                    <a:pt x="159369" y="140647"/>
                  </a:cubicBezTo>
                  <a:cubicBezTo>
                    <a:pt x="162177" y="135147"/>
                    <a:pt x="167208" y="131988"/>
                    <a:pt x="173761" y="131988"/>
                  </a:cubicBezTo>
                  <a:lnTo>
                    <a:pt x="260934" y="131988"/>
                  </a:lnTo>
                  <a:cubicBezTo>
                    <a:pt x="267252" y="131988"/>
                    <a:pt x="272050" y="134562"/>
                    <a:pt x="275092" y="139477"/>
                  </a:cubicBezTo>
                  <a:cubicBezTo>
                    <a:pt x="278018" y="144274"/>
                    <a:pt x="278134" y="150008"/>
                    <a:pt x="275560" y="154922"/>
                  </a:cubicBezTo>
                  <a:cubicBezTo>
                    <a:pt x="272869" y="159837"/>
                    <a:pt x="268071" y="162645"/>
                    <a:pt x="262572" y="162879"/>
                  </a:cubicBezTo>
                  <a:cubicBezTo>
                    <a:pt x="255435" y="163113"/>
                    <a:pt x="248179" y="163113"/>
                    <a:pt x="241042" y="162879"/>
                  </a:cubicBezTo>
                  <a:lnTo>
                    <a:pt x="233553" y="162879"/>
                  </a:lnTo>
                  <a:lnTo>
                    <a:pt x="233553" y="187100"/>
                  </a:lnTo>
                  <a:lnTo>
                    <a:pt x="239638" y="187100"/>
                  </a:lnTo>
                  <a:cubicBezTo>
                    <a:pt x="247009" y="187100"/>
                    <a:pt x="251924" y="190844"/>
                    <a:pt x="254615" y="198099"/>
                  </a:cubicBezTo>
                  <a:lnTo>
                    <a:pt x="283400" y="198099"/>
                  </a:lnTo>
                  <a:cubicBezTo>
                    <a:pt x="305281" y="198099"/>
                    <a:pt x="321780" y="214481"/>
                    <a:pt x="321780" y="236245"/>
                  </a:cubicBezTo>
                  <a:lnTo>
                    <a:pt x="321780" y="275326"/>
                  </a:lnTo>
                  <a:lnTo>
                    <a:pt x="332661" y="275326"/>
                  </a:lnTo>
                  <a:lnTo>
                    <a:pt x="332661" y="306100"/>
                  </a:lnTo>
                  <a:lnTo>
                    <a:pt x="257657" y="306100"/>
                  </a:lnTo>
                  <a:lnTo>
                    <a:pt x="257657" y="275209"/>
                  </a:lnTo>
                  <a:lnTo>
                    <a:pt x="268423" y="275209"/>
                  </a:lnTo>
                  <a:lnTo>
                    <a:pt x="268423" y="251222"/>
                  </a:lnTo>
                  <a:lnTo>
                    <a:pt x="254498" y="251222"/>
                  </a:lnTo>
                  <a:cubicBezTo>
                    <a:pt x="252158" y="258126"/>
                    <a:pt x="245956" y="262572"/>
                    <a:pt x="237883" y="262221"/>
                  </a:cubicBezTo>
                  <a:cubicBezTo>
                    <a:pt x="228288" y="261987"/>
                    <a:pt x="218810" y="261987"/>
                    <a:pt x="209332" y="262221"/>
                  </a:cubicBezTo>
                  <a:lnTo>
                    <a:pt x="197514" y="262221"/>
                  </a:lnTo>
                  <a:cubicBezTo>
                    <a:pt x="188621" y="262221"/>
                    <a:pt x="183356" y="258828"/>
                    <a:pt x="180782" y="251339"/>
                  </a:cubicBezTo>
                  <a:lnTo>
                    <a:pt x="144508" y="251339"/>
                  </a:lnTo>
                  <a:lnTo>
                    <a:pt x="144508" y="267838"/>
                  </a:lnTo>
                  <a:lnTo>
                    <a:pt x="102502" y="267838"/>
                  </a:lnTo>
                  <a:lnTo>
                    <a:pt x="102502" y="258711"/>
                  </a:lnTo>
                  <a:lnTo>
                    <a:pt x="1638" y="258477"/>
                  </a:lnTo>
                  <a:cubicBezTo>
                    <a:pt x="20243" y="360627"/>
                    <a:pt x="109873" y="438088"/>
                    <a:pt x="217523" y="438088"/>
                  </a:cubicBezTo>
                  <a:cubicBezTo>
                    <a:pt x="338746" y="438088"/>
                    <a:pt x="437035" y="340033"/>
                    <a:pt x="437035" y="219044"/>
                  </a:cubicBezTo>
                  <a:cubicBezTo>
                    <a:pt x="437035" y="98055"/>
                    <a:pt x="338863" y="0"/>
                    <a:pt x="217523" y="0"/>
                  </a:cubicBezTo>
                  <a:lnTo>
                    <a:pt x="217523" y="0"/>
                  </a:lnTo>
                  <a:close/>
                  <a:moveTo>
                    <a:pt x="305515" y="347873"/>
                  </a:moveTo>
                  <a:cubicBezTo>
                    <a:pt x="304228" y="354543"/>
                    <a:pt x="298026" y="358521"/>
                    <a:pt x="291708" y="356766"/>
                  </a:cubicBezTo>
                  <a:cubicBezTo>
                    <a:pt x="285272" y="355011"/>
                    <a:pt x="281645" y="348341"/>
                    <a:pt x="284570" y="341905"/>
                  </a:cubicBezTo>
                  <a:cubicBezTo>
                    <a:pt x="287261" y="335704"/>
                    <a:pt x="290771" y="329970"/>
                    <a:pt x="293814" y="324003"/>
                  </a:cubicBezTo>
                  <a:cubicBezTo>
                    <a:pt x="294048" y="324003"/>
                    <a:pt x="294399" y="324003"/>
                    <a:pt x="294750" y="324237"/>
                  </a:cubicBezTo>
                  <a:cubicBezTo>
                    <a:pt x="298845" y="330204"/>
                    <a:pt x="302824" y="336289"/>
                    <a:pt x="305164" y="343192"/>
                  </a:cubicBezTo>
                  <a:cubicBezTo>
                    <a:pt x="305749" y="344714"/>
                    <a:pt x="305866" y="346352"/>
                    <a:pt x="305632" y="347873"/>
                  </a:cubicBezTo>
                  <a:lnTo>
                    <a:pt x="305632" y="347873"/>
                  </a:lnTo>
                  <a:close/>
                </a:path>
              </a:pathLst>
            </a:custGeom>
            <a:solidFill>
              <a:srgbClr val="1E428A"/>
            </a:solidFill>
            <a:ln w="11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83E7DA7-4346-CCC4-739E-79F411122894}"/>
              </a:ext>
            </a:extLst>
          </p:cNvPr>
          <p:cNvSpPr txBox="1"/>
          <p:nvPr/>
        </p:nvSpPr>
        <p:spPr>
          <a:xfrm>
            <a:off x="932431" y="4498948"/>
            <a:ext cx="10679802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Lines 8 &amp; 9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(R$ 4.6bi 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Deal of the Year </a:t>
            </a:r>
            <a:r>
              <a:rPr lang="en-US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(IJ Global)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A445A55-47FD-622E-DF1C-09E0C9CA5EF3}"/>
              </a:ext>
            </a:extLst>
          </p:cNvPr>
          <p:cNvSpPr txBox="1"/>
          <p:nvPr/>
        </p:nvSpPr>
        <p:spPr>
          <a:xfrm>
            <a:off x="918698" y="4076914"/>
            <a:ext cx="11103674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Aeroportos Sul &amp; Central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(R$ 4.65bi 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Airpot</a:t>
            </a:r>
            <a:r>
              <a:rPr lang="en-US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Deal of the Year </a:t>
            </a:r>
            <a:r>
              <a:rPr lang="en-US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(Latin Finance)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1" name="Freeform: Shape 714">
            <a:extLst>
              <a:ext uri="{FF2B5EF4-FFF2-40B4-BE49-F238E27FC236}">
                <a16:creationId xmlns:a16="http://schemas.microsoft.com/office/drawing/2014/main" id="{699F639E-1ACB-F436-2D75-2365DBE00428}"/>
              </a:ext>
            </a:extLst>
          </p:cNvPr>
          <p:cNvSpPr/>
          <p:nvPr/>
        </p:nvSpPr>
        <p:spPr>
          <a:xfrm>
            <a:off x="444050" y="4053945"/>
            <a:ext cx="396985" cy="398262"/>
          </a:xfrm>
          <a:custGeom>
            <a:avLst/>
            <a:gdLst>
              <a:gd name="connsiteX0" fmla="*/ 218342 w 436684"/>
              <a:gd name="connsiteY0" fmla="*/ 0 h 438088"/>
              <a:gd name="connsiteX1" fmla="*/ 0 w 436684"/>
              <a:gd name="connsiteY1" fmla="*/ 219044 h 438088"/>
              <a:gd name="connsiteX2" fmla="*/ 218342 w 436684"/>
              <a:gd name="connsiteY2" fmla="*/ 438088 h 438088"/>
              <a:gd name="connsiteX3" fmla="*/ 436684 w 436684"/>
              <a:gd name="connsiteY3" fmla="*/ 219044 h 438088"/>
              <a:gd name="connsiteX4" fmla="*/ 218342 w 436684"/>
              <a:gd name="connsiteY4" fmla="*/ 0 h 438088"/>
              <a:gd name="connsiteX5" fmla="*/ 218342 w 436684"/>
              <a:gd name="connsiteY5" fmla="*/ 0 h 438088"/>
              <a:gd name="connsiteX6" fmla="*/ 239638 w 436684"/>
              <a:gd name="connsiteY6" fmla="*/ 330438 h 438088"/>
              <a:gd name="connsiteX7" fmla="*/ 62601 w 436684"/>
              <a:gd name="connsiteY7" fmla="*/ 330438 h 438088"/>
              <a:gd name="connsiteX8" fmla="*/ 56750 w 436684"/>
              <a:gd name="connsiteY8" fmla="*/ 324588 h 438088"/>
              <a:gd name="connsiteX9" fmla="*/ 62601 w 436684"/>
              <a:gd name="connsiteY9" fmla="*/ 318737 h 438088"/>
              <a:gd name="connsiteX10" fmla="*/ 239638 w 436684"/>
              <a:gd name="connsiteY10" fmla="*/ 318737 h 438088"/>
              <a:gd name="connsiteX11" fmla="*/ 245488 w 436684"/>
              <a:gd name="connsiteY11" fmla="*/ 324588 h 438088"/>
              <a:gd name="connsiteX12" fmla="*/ 239638 w 436684"/>
              <a:gd name="connsiteY12" fmla="*/ 330438 h 438088"/>
              <a:gd name="connsiteX13" fmla="*/ 239638 w 436684"/>
              <a:gd name="connsiteY13" fmla="*/ 330438 h 438088"/>
              <a:gd name="connsiteX14" fmla="*/ 351734 w 436684"/>
              <a:gd name="connsiteY14" fmla="*/ 151880 h 438088"/>
              <a:gd name="connsiteX15" fmla="*/ 135615 w 436684"/>
              <a:gd name="connsiteY15" fmla="*/ 277081 h 438088"/>
              <a:gd name="connsiteX16" fmla="*/ 56633 w 436684"/>
              <a:gd name="connsiteY16" fmla="*/ 228522 h 438088"/>
              <a:gd name="connsiteX17" fmla="*/ 67515 w 436684"/>
              <a:gd name="connsiteY17" fmla="*/ 217406 h 438088"/>
              <a:gd name="connsiteX18" fmla="*/ 121574 w 436684"/>
              <a:gd name="connsiteY18" fmla="*/ 230511 h 438088"/>
              <a:gd name="connsiteX19" fmla="*/ 177154 w 436684"/>
              <a:gd name="connsiteY19" fmla="*/ 198333 h 438088"/>
              <a:gd name="connsiteX20" fmla="*/ 56633 w 436684"/>
              <a:gd name="connsiteY20" fmla="*/ 169081 h 438088"/>
              <a:gd name="connsiteX21" fmla="*/ 76291 w 436684"/>
              <a:gd name="connsiteY21" fmla="*/ 153050 h 438088"/>
              <a:gd name="connsiteX22" fmla="*/ 255434 w 436684"/>
              <a:gd name="connsiteY22" fmla="*/ 153050 h 438088"/>
              <a:gd name="connsiteX23" fmla="*/ 328098 w 436684"/>
              <a:gd name="connsiteY23" fmla="*/ 111043 h 438088"/>
              <a:gd name="connsiteX24" fmla="*/ 360393 w 436684"/>
              <a:gd name="connsiteY24" fmla="*/ 119702 h 438088"/>
              <a:gd name="connsiteX25" fmla="*/ 351734 w 436684"/>
              <a:gd name="connsiteY25" fmla="*/ 151997 h 438088"/>
              <a:gd name="connsiteX26" fmla="*/ 351734 w 436684"/>
              <a:gd name="connsiteY26" fmla="*/ 151997 h 4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6684" h="438088">
                <a:moveTo>
                  <a:pt x="218342" y="0"/>
                </a:moveTo>
                <a:cubicBezTo>
                  <a:pt x="97821" y="0"/>
                  <a:pt x="0" y="98055"/>
                  <a:pt x="0" y="219044"/>
                </a:cubicBezTo>
                <a:cubicBezTo>
                  <a:pt x="0" y="340033"/>
                  <a:pt x="97821" y="438088"/>
                  <a:pt x="218342" y="438088"/>
                </a:cubicBezTo>
                <a:cubicBezTo>
                  <a:pt x="338863" y="438088"/>
                  <a:pt x="436684" y="340033"/>
                  <a:pt x="436684" y="219044"/>
                </a:cubicBezTo>
                <a:cubicBezTo>
                  <a:pt x="436684" y="98055"/>
                  <a:pt x="338863" y="0"/>
                  <a:pt x="218342" y="0"/>
                </a:cubicBezTo>
                <a:lnTo>
                  <a:pt x="218342" y="0"/>
                </a:lnTo>
                <a:close/>
                <a:moveTo>
                  <a:pt x="239638" y="330438"/>
                </a:moveTo>
                <a:lnTo>
                  <a:pt x="62601" y="330438"/>
                </a:lnTo>
                <a:cubicBezTo>
                  <a:pt x="59325" y="330438"/>
                  <a:pt x="56750" y="327747"/>
                  <a:pt x="56750" y="324588"/>
                </a:cubicBezTo>
                <a:cubicBezTo>
                  <a:pt x="56750" y="321428"/>
                  <a:pt x="59325" y="318737"/>
                  <a:pt x="62601" y="318737"/>
                </a:cubicBezTo>
                <a:lnTo>
                  <a:pt x="239638" y="318737"/>
                </a:lnTo>
                <a:cubicBezTo>
                  <a:pt x="242914" y="318737"/>
                  <a:pt x="245488" y="321428"/>
                  <a:pt x="245488" y="324588"/>
                </a:cubicBezTo>
                <a:cubicBezTo>
                  <a:pt x="245488" y="327747"/>
                  <a:pt x="242914" y="330438"/>
                  <a:pt x="239638" y="330438"/>
                </a:cubicBezTo>
                <a:lnTo>
                  <a:pt x="239638" y="330438"/>
                </a:lnTo>
                <a:close/>
                <a:moveTo>
                  <a:pt x="351734" y="151880"/>
                </a:moveTo>
                <a:lnTo>
                  <a:pt x="135615" y="277081"/>
                </a:lnTo>
                <a:lnTo>
                  <a:pt x="56633" y="228522"/>
                </a:lnTo>
                <a:lnTo>
                  <a:pt x="67515" y="217406"/>
                </a:lnTo>
                <a:lnTo>
                  <a:pt x="121574" y="230511"/>
                </a:lnTo>
                <a:lnTo>
                  <a:pt x="177154" y="198333"/>
                </a:lnTo>
                <a:lnTo>
                  <a:pt x="56633" y="169081"/>
                </a:lnTo>
                <a:lnTo>
                  <a:pt x="76291" y="153050"/>
                </a:lnTo>
                <a:lnTo>
                  <a:pt x="255434" y="153050"/>
                </a:lnTo>
                <a:lnTo>
                  <a:pt x="328098" y="111043"/>
                </a:lnTo>
                <a:cubicBezTo>
                  <a:pt x="339331" y="104491"/>
                  <a:pt x="353840" y="108352"/>
                  <a:pt x="360393" y="119702"/>
                </a:cubicBezTo>
                <a:cubicBezTo>
                  <a:pt x="366829" y="130818"/>
                  <a:pt x="362967" y="145444"/>
                  <a:pt x="351734" y="151997"/>
                </a:cubicBezTo>
                <a:lnTo>
                  <a:pt x="351734" y="151997"/>
                </a:lnTo>
                <a:close/>
              </a:path>
            </a:pathLst>
          </a:custGeom>
          <a:solidFill>
            <a:srgbClr val="1E428A"/>
          </a:solidFill>
          <a:ln w="1169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2" name="Freeform: Shape 990">
            <a:extLst>
              <a:ext uri="{FF2B5EF4-FFF2-40B4-BE49-F238E27FC236}">
                <a16:creationId xmlns:a16="http://schemas.microsoft.com/office/drawing/2014/main" id="{3AB9B076-837D-5370-FD76-C37194DBF166}"/>
              </a:ext>
            </a:extLst>
          </p:cNvPr>
          <p:cNvSpPr/>
          <p:nvPr/>
        </p:nvSpPr>
        <p:spPr>
          <a:xfrm>
            <a:off x="443411" y="3565987"/>
            <a:ext cx="398262" cy="396985"/>
          </a:xfrm>
          <a:custGeom>
            <a:avLst/>
            <a:gdLst>
              <a:gd name="connsiteX0" fmla="*/ 219044 w 438088"/>
              <a:gd name="connsiteY0" fmla="*/ 0 h 436684"/>
              <a:gd name="connsiteX1" fmla="*/ 0 w 438088"/>
              <a:gd name="connsiteY1" fmla="*/ 218342 h 436684"/>
              <a:gd name="connsiteX2" fmla="*/ 219044 w 438088"/>
              <a:gd name="connsiteY2" fmla="*/ 436684 h 436684"/>
              <a:gd name="connsiteX3" fmla="*/ 438088 w 438088"/>
              <a:gd name="connsiteY3" fmla="*/ 218342 h 436684"/>
              <a:gd name="connsiteX4" fmla="*/ 219044 w 438088"/>
              <a:gd name="connsiteY4" fmla="*/ 0 h 436684"/>
              <a:gd name="connsiteX5" fmla="*/ 219044 w 438088"/>
              <a:gd name="connsiteY5" fmla="*/ 0 h 436684"/>
              <a:gd name="connsiteX6" fmla="*/ 324705 w 438088"/>
              <a:gd name="connsiteY6" fmla="*/ 227703 h 436684"/>
              <a:gd name="connsiteX7" fmla="*/ 325992 w 438088"/>
              <a:gd name="connsiteY7" fmla="*/ 185345 h 436684"/>
              <a:gd name="connsiteX8" fmla="*/ 327162 w 438088"/>
              <a:gd name="connsiteY8" fmla="*/ 172474 h 436684"/>
              <a:gd name="connsiteX9" fmla="*/ 333714 w 438088"/>
              <a:gd name="connsiteY9" fmla="*/ 163347 h 436684"/>
              <a:gd name="connsiteX10" fmla="*/ 340267 w 438088"/>
              <a:gd name="connsiteY10" fmla="*/ 172474 h 436684"/>
              <a:gd name="connsiteX11" fmla="*/ 341437 w 438088"/>
              <a:gd name="connsiteY11" fmla="*/ 185345 h 436684"/>
              <a:gd name="connsiteX12" fmla="*/ 342724 w 438088"/>
              <a:gd name="connsiteY12" fmla="*/ 227703 h 436684"/>
              <a:gd name="connsiteX13" fmla="*/ 342724 w 438088"/>
              <a:gd name="connsiteY13" fmla="*/ 233319 h 436684"/>
              <a:gd name="connsiteX14" fmla="*/ 333714 w 438088"/>
              <a:gd name="connsiteY14" fmla="*/ 229692 h 436684"/>
              <a:gd name="connsiteX15" fmla="*/ 324939 w 438088"/>
              <a:gd name="connsiteY15" fmla="*/ 233086 h 436684"/>
              <a:gd name="connsiteX16" fmla="*/ 324939 w 438088"/>
              <a:gd name="connsiteY16" fmla="*/ 227703 h 436684"/>
              <a:gd name="connsiteX17" fmla="*/ 324939 w 438088"/>
              <a:gd name="connsiteY17" fmla="*/ 227703 h 436684"/>
              <a:gd name="connsiteX18" fmla="*/ 342022 w 438088"/>
              <a:gd name="connsiteY18" fmla="*/ 242914 h 436684"/>
              <a:gd name="connsiteX19" fmla="*/ 333363 w 438088"/>
              <a:gd name="connsiteY19" fmla="*/ 251456 h 436684"/>
              <a:gd name="connsiteX20" fmla="*/ 324705 w 438088"/>
              <a:gd name="connsiteY20" fmla="*/ 242914 h 436684"/>
              <a:gd name="connsiteX21" fmla="*/ 333363 w 438088"/>
              <a:gd name="connsiteY21" fmla="*/ 234372 h 436684"/>
              <a:gd name="connsiteX22" fmla="*/ 342022 w 438088"/>
              <a:gd name="connsiteY22" fmla="*/ 242914 h 436684"/>
              <a:gd name="connsiteX23" fmla="*/ 342022 w 438088"/>
              <a:gd name="connsiteY23" fmla="*/ 242914 h 436684"/>
              <a:gd name="connsiteX24" fmla="*/ 233904 w 438088"/>
              <a:gd name="connsiteY24" fmla="*/ 155858 h 436684"/>
              <a:gd name="connsiteX25" fmla="*/ 239521 w 438088"/>
              <a:gd name="connsiteY25" fmla="*/ 159135 h 436684"/>
              <a:gd name="connsiteX26" fmla="*/ 294867 w 438088"/>
              <a:gd name="connsiteY26" fmla="*/ 193185 h 436684"/>
              <a:gd name="connsiteX27" fmla="*/ 310897 w 438088"/>
              <a:gd name="connsiteY27" fmla="*/ 204418 h 436684"/>
              <a:gd name="connsiteX28" fmla="*/ 317450 w 438088"/>
              <a:gd name="connsiteY28" fmla="*/ 217523 h 436684"/>
              <a:gd name="connsiteX29" fmla="*/ 311483 w 438088"/>
              <a:gd name="connsiteY29" fmla="*/ 220799 h 436684"/>
              <a:gd name="connsiteX30" fmla="*/ 228288 w 438088"/>
              <a:gd name="connsiteY30" fmla="*/ 179494 h 436684"/>
              <a:gd name="connsiteX31" fmla="*/ 236245 w 438088"/>
              <a:gd name="connsiteY31" fmla="*/ 164868 h 436684"/>
              <a:gd name="connsiteX32" fmla="*/ 233904 w 438088"/>
              <a:gd name="connsiteY32" fmla="*/ 155976 h 436684"/>
              <a:gd name="connsiteX33" fmla="*/ 233904 w 438088"/>
              <a:gd name="connsiteY33" fmla="*/ 155976 h 436684"/>
              <a:gd name="connsiteX34" fmla="*/ 218810 w 438088"/>
              <a:gd name="connsiteY34" fmla="*/ 176218 h 436684"/>
              <a:gd name="connsiteX35" fmla="*/ 207343 w 438088"/>
              <a:gd name="connsiteY35" fmla="*/ 164868 h 436684"/>
              <a:gd name="connsiteX36" fmla="*/ 218810 w 438088"/>
              <a:gd name="connsiteY36" fmla="*/ 153518 h 436684"/>
              <a:gd name="connsiteX37" fmla="*/ 230277 w 438088"/>
              <a:gd name="connsiteY37" fmla="*/ 164868 h 436684"/>
              <a:gd name="connsiteX38" fmla="*/ 218810 w 438088"/>
              <a:gd name="connsiteY38" fmla="*/ 176218 h 436684"/>
              <a:gd name="connsiteX39" fmla="*/ 218810 w 438088"/>
              <a:gd name="connsiteY39" fmla="*/ 176218 h 436684"/>
              <a:gd name="connsiteX40" fmla="*/ 207343 w 438088"/>
              <a:gd name="connsiteY40" fmla="*/ 143455 h 436684"/>
              <a:gd name="connsiteX41" fmla="*/ 209215 w 438088"/>
              <a:gd name="connsiteY41" fmla="*/ 78631 h 436684"/>
              <a:gd name="connsiteX42" fmla="*/ 210853 w 438088"/>
              <a:gd name="connsiteY42" fmla="*/ 59091 h 436684"/>
              <a:gd name="connsiteX43" fmla="*/ 218810 w 438088"/>
              <a:gd name="connsiteY43" fmla="*/ 46804 h 436684"/>
              <a:gd name="connsiteX44" fmla="*/ 226767 w 438088"/>
              <a:gd name="connsiteY44" fmla="*/ 59091 h 436684"/>
              <a:gd name="connsiteX45" fmla="*/ 228405 w 438088"/>
              <a:gd name="connsiteY45" fmla="*/ 78631 h 436684"/>
              <a:gd name="connsiteX46" fmla="*/ 230277 w 438088"/>
              <a:gd name="connsiteY46" fmla="*/ 143455 h 436684"/>
              <a:gd name="connsiteX47" fmla="*/ 230277 w 438088"/>
              <a:gd name="connsiteY47" fmla="*/ 151763 h 436684"/>
              <a:gd name="connsiteX48" fmla="*/ 218693 w 438088"/>
              <a:gd name="connsiteY48" fmla="*/ 147316 h 436684"/>
              <a:gd name="connsiteX49" fmla="*/ 207109 w 438088"/>
              <a:gd name="connsiteY49" fmla="*/ 151763 h 436684"/>
              <a:gd name="connsiteX50" fmla="*/ 207343 w 438088"/>
              <a:gd name="connsiteY50" fmla="*/ 143455 h 436684"/>
              <a:gd name="connsiteX51" fmla="*/ 207343 w 438088"/>
              <a:gd name="connsiteY51" fmla="*/ 143455 h 436684"/>
              <a:gd name="connsiteX52" fmla="*/ 126722 w 438088"/>
              <a:gd name="connsiteY52" fmla="*/ 204418 h 436684"/>
              <a:gd name="connsiteX53" fmla="*/ 142753 w 438088"/>
              <a:gd name="connsiteY53" fmla="*/ 193185 h 436684"/>
              <a:gd name="connsiteX54" fmla="*/ 198099 w 438088"/>
              <a:gd name="connsiteY54" fmla="*/ 159135 h 436684"/>
              <a:gd name="connsiteX55" fmla="*/ 203599 w 438088"/>
              <a:gd name="connsiteY55" fmla="*/ 155858 h 436684"/>
              <a:gd name="connsiteX56" fmla="*/ 201141 w 438088"/>
              <a:gd name="connsiteY56" fmla="*/ 164751 h 436684"/>
              <a:gd name="connsiteX57" fmla="*/ 209098 w 438088"/>
              <a:gd name="connsiteY57" fmla="*/ 179494 h 436684"/>
              <a:gd name="connsiteX58" fmla="*/ 125903 w 438088"/>
              <a:gd name="connsiteY58" fmla="*/ 220799 h 436684"/>
              <a:gd name="connsiteX59" fmla="*/ 120053 w 438088"/>
              <a:gd name="connsiteY59" fmla="*/ 217523 h 436684"/>
              <a:gd name="connsiteX60" fmla="*/ 126722 w 438088"/>
              <a:gd name="connsiteY60" fmla="*/ 204418 h 436684"/>
              <a:gd name="connsiteX61" fmla="*/ 126722 w 438088"/>
              <a:gd name="connsiteY61" fmla="*/ 204418 h 436684"/>
              <a:gd name="connsiteX62" fmla="*/ 95715 w 438088"/>
              <a:gd name="connsiteY62" fmla="*/ 227703 h 436684"/>
              <a:gd name="connsiteX63" fmla="*/ 97002 w 438088"/>
              <a:gd name="connsiteY63" fmla="*/ 185345 h 436684"/>
              <a:gd name="connsiteX64" fmla="*/ 98172 w 438088"/>
              <a:gd name="connsiteY64" fmla="*/ 172474 h 436684"/>
              <a:gd name="connsiteX65" fmla="*/ 104724 w 438088"/>
              <a:gd name="connsiteY65" fmla="*/ 163347 h 436684"/>
              <a:gd name="connsiteX66" fmla="*/ 111277 w 438088"/>
              <a:gd name="connsiteY66" fmla="*/ 172474 h 436684"/>
              <a:gd name="connsiteX67" fmla="*/ 112447 w 438088"/>
              <a:gd name="connsiteY67" fmla="*/ 185345 h 436684"/>
              <a:gd name="connsiteX68" fmla="*/ 113734 w 438088"/>
              <a:gd name="connsiteY68" fmla="*/ 227703 h 436684"/>
              <a:gd name="connsiteX69" fmla="*/ 113734 w 438088"/>
              <a:gd name="connsiteY69" fmla="*/ 233086 h 436684"/>
              <a:gd name="connsiteX70" fmla="*/ 104724 w 438088"/>
              <a:gd name="connsiteY70" fmla="*/ 229458 h 436684"/>
              <a:gd name="connsiteX71" fmla="*/ 96066 w 438088"/>
              <a:gd name="connsiteY71" fmla="*/ 232735 h 436684"/>
              <a:gd name="connsiteX72" fmla="*/ 96066 w 438088"/>
              <a:gd name="connsiteY72" fmla="*/ 227703 h 436684"/>
              <a:gd name="connsiteX73" fmla="*/ 96066 w 438088"/>
              <a:gd name="connsiteY73" fmla="*/ 227703 h 436684"/>
              <a:gd name="connsiteX74" fmla="*/ 113032 w 438088"/>
              <a:gd name="connsiteY74" fmla="*/ 242563 h 436684"/>
              <a:gd name="connsiteX75" fmla="*/ 104373 w 438088"/>
              <a:gd name="connsiteY75" fmla="*/ 251105 h 436684"/>
              <a:gd name="connsiteX76" fmla="*/ 95715 w 438088"/>
              <a:gd name="connsiteY76" fmla="*/ 242563 h 436684"/>
              <a:gd name="connsiteX77" fmla="*/ 104373 w 438088"/>
              <a:gd name="connsiteY77" fmla="*/ 234021 h 436684"/>
              <a:gd name="connsiteX78" fmla="*/ 113032 w 438088"/>
              <a:gd name="connsiteY78" fmla="*/ 242563 h 436684"/>
              <a:gd name="connsiteX79" fmla="*/ 113032 w 438088"/>
              <a:gd name="connsiteY79" fmla="*/ 242563 h 436684"/>
              <a:gd name="connsiteX80" fmla="*/ 43996 w 438088"/>
              <a:gd name="connsiteY80" fmla="*/ 279539 h 436684"/>
              <a:gd name="connsiteX81" fmla="*/ 39082 w 438088"/>
              <a:gd name="connsiteY81" fmla="*/ 276847 h 436684"/>
              <a:gd name="connsiteX82" fmla="*/ 43762 w 438088"/>
              <a:gd name="connsiteY82" fmla="*/ 266668 h 436684"/>
              <a:gd name="connsiteX83" fmla="*/ 54293 w 438088"/>
              <a:gd name="connsiteY83" fmla="*/ 259296 h 436684"/>
              <a:gd name="connsiteX84" fmla="*/ 90449 w 438088"/>
              <a:gd name="connsiteY84" fmla="*/ 237064 h 436684"/>
              <a:gd name="connsiteX85" fmla="*/ 93842 w 438088"/>
              <a:gd name="connsiteY85" fmla="*/ 235192 h 436684"/>
              <a:gd name="connsiteX86" fmla="*/ 91385 w 438088"/>
              <a:gd name="connsiteY86" fmla="*/ 242680 h 436684"/>
              <a:gd name="connsiteX87" fmla="*/ 97236 w 438088"/>
              <a:gd name="connsiteY87" fmla="*/ 253562 h 436684"/>
              <a:gd name="connsiteX88" fmla="*/ 44113 w 438088"/>
              <a:gd name="connsiteY88" fmla="*/ 279539 h 436684"/>
              <a:gd name="connsiteX89" fmla="*/ 44113 w 438088"/>
              <a:gd name="connsiteY89" fmla="*/ 279539 h 436684"/>
              <a:gd name="connsiteX90" fmla="*/ 94778 w 438088"/>
              <a:gd name="connsiteY90" fmla="*/ 389763 h 436684"/>
              <a:gd name="connsiteX91" fmla="*/ 94778 w 438088"/>
              <a:gd name="connsiteY91" fmla="*/ 386135 h 436684"/>
              <a:gd name="connsiteX92" fmla="*/ 97587 w 438088"/>
              <a:gd name="connsiteY92" fmla="*/ 253796 h 436684"/>
              <a:gd name="connsiteX93" fmla="*/ 104490 w 438088"/>
              <a:gd name="connsiteY93" fmla="*/ 255669 h 436684"/>
              <a:gd name="connsiteX94" fmla="*/ 111862 w 438088"/>
              <a:gd name="connsiteY94" fmla="*/ 253445 h 436684"/>
              <a:gd name="connsiteX95" fmla="*/ 114553 w 438088"/>
              <a:gd name="connsiteY95" fmla="*/ 386135 h 436684"/>
              <a:gd name="connsiteX96" fmla="*/ 114553 w 438088"/>
              <a:gd name="connsiteY96" fmla="*/ 389763 h 436684"/>
              <a:gd name="connsiteX97" fmla="*/ 94778 w 438088"/>
              <a:gd name="connsiteY97" fmla="*/ 389763 h 436684"/>
              <a:gd name="connsiteX98" fmla="*/ 94778 w 438088"/>
              <a:gd name="connsiteY98" fmla="*/ 389763 h 436684"/>
              <a:gd name="connsiteX99" fmla="*/ 170133 w 438088"/>
              <a:gd name="connsiteY99" fmla="*/ 276847 h 436684"/>
              <a:gd name="connsiteX100" fmla="*/ 165102 w 438088"/>
              <a:gd name="connsiteY100" fmla="*/ 279656 h 436684"/>
              <a:gd name="connsiteX101" fmla="*/ 111862 w 438088"/>
              <a:gd name="connsiteY101" fmla="*/ 253445 h 436684"/>
              <a:gd name="connsiteX102" fmla="*/ 117479 w 438088"/>
              <a:gd name="connsiteY102" fmla="*/ 242680 h 436684"/>
              <a:gd name="connsiteX103" fmla="*/ 114670 w 438088"/>
              <a:gd name="connsiteY103" fmla="*/ 234723 h 436684"/>
              <a:gd name="connsiteX104" fmla="*/ 118649 w 438088"/>
              <a:gd name="connsiteY104" fmla="*/ 236947 h 436684"/>
              <a:gd name="connsiteX105" fmla="*/ 154805 w 438088"/>
              <a:gd name="connsiteY105" fmla="*/ 259179 h 436684"/>
              <a:gd name="connsiteX106" fmla="*/ 165453 w 438088"/>
              <a:gd name="connsiteY106" fmla="*/ 266550 h 436684"/>
              <a:gd name="connsiteX107" fmla="*/ 170250 w 438088"/>
              <a:gd name="connsiteY107" fmla="*/ 276847 h 436684"/>
              <a:gd name="connsiteX108" fmla="*/ 170250 w 438088"/>
              <a:gd name="connsiteY108" fmla="*/ 276847 h 436684"/>
              <a:gd name="connsiteX109" fmla="*/ 205822 w 438088"/>
              <a:gd name="connsiteY109" fmla="*/ 389880 h 436684"/>
              <a:gd name="connsiteX110" fmla="*/ 205822 w 438088"/>
              <a:gd name="connsiteY110" fmla="*/ 386253 h 436684"/>
              <a:gd name="connsiteX111" fmla="*/ 210268 w 438088"/>
              <a:gd name="connsiteY111" fmla="*/ 180196 h 436684"/>
              <a:gd name="connsiteX112" fmla="*/ 218927 w 438088"/>
              <a:gd name="connsiteY112" fmla="*/ 182420 h 436684"/>
              <a:gd name="connsiteX113" fmla="*/ 227937 w 438088"/>
              <a:gd name="connsiteY113" fmla="*/ 179963 h 436684"/>
              <a:gd name="connsiteX114" fmla="*/ 232266 w 438088"/>
              <a:gd name="connsiteY114" fmla="*/ 386253 h 436684"/>
              <a:gd name="connsiteX115" fmla="*/ 232266 w 438088"/>
              <a:gd name="connsiteY115" fmla="*/ 389880 h 436684"/>
              <a:gd name="connsiteX116" fmla="*/ 205939 w 438088"/>
              <a:gd name="connsiteY116" fmla="*/ 389880 h 436684"/>
              <a:gd name="connsiteX117" fmla="*/ 205939 w 438088"/>
              <a:gd name="connsiteY117" fmla="*/ 389880 h 436684"/>
              <a:gd name="connsiteX118" fmla="*/ 268071 w 438088"/>
              <a:gd name="connsiteY118" fmla="*/ 276847 h 436684"/>
              <a:gd name="connsiteX119" fmla="*/ 272752 w 438088"/>
              <a:gd name="connsiteY119" fmla="*/ 266668 h 436684"/>
              <a:gd name="connsiteX120" fmla="*/ 283400 w 438088"/>
              <a:gd name="connsiteY120" fmla="*/ 259296 h 436684"/>
              <a:gd name="connsiteX121" fmla="*/ 319556 w 438088"/>
              <a:gd name="connsiteY121" fmla="*/ 237064 h 436684"/>
              <a:gd name="connsiteX122" fmla="*/ 323535 w 438088"/>
              <a:gd name="connsiteY122" fmla="*/ 234723 h 436684"/>
              <a:gd name="connsiteX123" fmla="*/ 320492 w 438088"/>
              <a:gd name="connsiteY123" fmla="*/ 243032 h 436684"/>
              <a:gd name="connsiteX124" fmla="*/ 325992 w 438088"/>
              <a:gd name="connsiteY124" fmla="*/ 253679 h 436684"/>
              <a:gd name="connsiteX125" fmla="*/ 273220 w 438088"/>
              <a:gd name="connsiteY125" fmla="*/ 279656 h 436684"/>
              <a:gd name="connsiteX126" fmla="*/ 268188 w 438088"/>
              <a:gd name="connsiteY126" fmla="*/ 276965 h 436684"/>
              <a:gd name="connsiteX127" fmla="*/ 268188 w 438088"/>
              <a:gd name="connsiteY127" fmla="*/ 276965 h 436684"/>
              <a:gd name="connsiteX128" fmla="*/ 323769 w 438088"/>
              <a:gd name="connsiteY128" fmla="*/ 389880 h 436684"/>
              <a:gd name="connsiteX129" fmla="*/ 323769 w 438088"/>
              <a:gd name="connsiteY129" fmla="*/ 386253 h 436684"/>
              <a:gd name="connsiteX130" fmla="*/ 326577 w 438088"/>
              <a:gd name="connsiteY130" fmla="*/ 254147 h 436684"/>
              <a:gd name="connsiteX131" fmla="*/ 333481 w 438088"/>
              <a:gd name="connsiteY131" fmla="*/ 256137 h 436684"/>
              <a:gd name="connsiteX132" fmla="*/ 340735 w 438088"/>
              <a:gd name="connsiteY132" fmla="*/ 253913 h 436684"/>
              <a:gd name="connsiteX133" fmla="*/ 343426 w 438088"/>
              <a:gd name="connsiteY133" fmla="*/ 386253 h 436684"/>
              <a:gd name="connsiteX134" fmla="*/ 343426 w 438088"/>
              <a:gd name="connsiteY134" fmla="*/ 389880 h 436684"/>
              <a:gd name="connsiteX135" fmla="*/ 323651 w 438088"/>
              <a:gd name="connsiteY135" fmla="*/ 389880 h 436684"/>
              <a:gd name="connsiteX136" fmla="*/ 323651 w 438088"/>
              <a:gd name="connsiteY136" fmla="*/ 389880 h 436684"/>
              <a:gd name="connsiteX137" fmla="*/ 394092 w 438088"/>
              <a:gd name="connsiteY137" fmla="*/ 279656 h 436684"/>
              <a:gd name="connsiteX138" fmla="*/ 341086 w 438088"/>
              <a:gd name="connsiteY138" fmla="*/ 253679 h 436684"/>
              <a:gd name="connsiteX139" fmla="*/ 346586 w 438088"/>
              <a:gd name="connsiteY139" fmla="*/ 243032 h 436684"/>
              <a:gd name="connsiteX140" fmla="*/ 343309 w 438088"/>
              <a:gd name="connsiteY140" fmla="*/ 234490 h 436684"/>
              <a:gd name="connsiteX141" fmla="*/ 347639 w 438088"/>
              <a:gd name="connsiteY141" fmla="*/ 237064 h 436684"/>
              <a:gd name="connsiteX142" fmla="*/ 383795 w 438088"/>
              <a:gd name="connsiteY142" fmla="*/ 259296 h 436684"/>
              <a:gd name="connsiteX143" fmla="*/ 394443 w 438088"/>
              <a:gd name="connsiteY143" fmla="*/ 266668 h 436684"/>
              <a:gd name="connsiteX144" fmla="*/ 399123 w 438088"/>
              <a:gd name="connsiteY144" fmla="*/ 276847 h 436684"/>
              <a:gd name="connsiteX145" fmla="*/ 394209 w 438088"/>
              <a:gd name="connsiteY145" fmla="*/ 279656 h 436684"/>
              <a:gd name="connsiteX146" fmla="*/ 394209 w 438088"/>
              <a:gd name="connsiteY146" fmla="*/ 279656 h 43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38088" h="436684">
                <a:moveTo>
                  <a:pt x="219044" y="0"/>
                </a:moveTo>
                <a:cubicBezTo>
                  <a:pt x="98055" y="0"/>
                  <a:pt x="0" y="97821"/>
                  <a:pt x="0" y="218342"/>
                </a:cubicBezTo>
                <a:cubicBezTo>
                  <a:pt x="0" y="338863"/>
                  <a:pt x="98055" y="436684"/>
                  <a:pt x="219044" y="436684"/>
                </a:cubicBezTo>
                <a:cubicBezTo>
                  <a:pt x="340033" y="436684"/>
                  <a:pt x="438088" y="338863"/>
                  <a:pt x="438088" y="218342"/>
                </a:cubicBezTo>
                <a:cubicBezTo>
                  <a:pt x="438088" y="97821"/>
                  <a:pt x="340033" y="0"/>
                  <a:pt x="219044" y="0"/>
                </a:cubicBezTo>
                <a:lnTo>
                  <a:pt x="219044" y="0"/>
                </a:lnTo>
                <a:close/>
                <a:moveTo>
                  <a:pt x="324705" y="227703"/>
                </a:moveTo>
                <a:cubicBezTo>
                  <a:pt x="324822" y="211205"/>
                  <a:pt x="325290" y="196110"/>
                  <a:pt x="325992" y="185345"/>
                </a:cubicBezTo>
                <a:cubicBezTo>
                  <a:pt x="326343" y="179963"/>
                  <a:pt x="326694" y="175633"/>
                  <a:pt x="327162" y="172474"/>
                </a:cubicBezTo>
                <a:cubicBezTo>
                  <a:pt x="327630" y="169081"/>
                  <a:pt x="328449" y="163347"/>
                  <a:pt x="333714" y="163347"/>
                </a:cubicBezTo>
                <a:cubicBezTo>
                  <a:pt x="338980" y="163347"/>
                  <a:pt x="339799" y="169081"/>
                  <a:pt x="340267" y="172474"/>
                </a:cubicBezTo>
                <a:cubicBezTo>
                  <a:pt x="340735" y="175516"/>
                  <a:pt x="341086" y="179963"/>
                  <a:pt x="341437" y="185345"/>
                </a:cubicBezTo>
                <a:cubicBezTo>
                  <a:pt x="342022" y="196227"/>
                  <a:pt x="342490" y="211321"/>
                  <a:pt x="342724" y="227703"/>
                </a:cubicBezTo>
                <a:lnTo>
                  <a:pt x="342724" y="233319"/>
                </a:lnTo>
                <a:cubicBezTo>
                  <a:pt x="340384" y="231096"/>
                  <a:pt x="337225" y="229692"/>
                  <a:pt x="333714" y="229692"/>
                </a:cubicBezTo>
                <a:cubicBezTo>
                  <a:pt x="330204" y="229692"/>
                  <a:pt x="327162" y="230979"/>
                  <a:pt x="324939" y="233086"/>
                </a:cubicBezTo>
                <a:lnTo>
                  <a:pt x="324939" y="227703"/>
                </a:lnTo>
                <a:lnTo>
                  <a:pt x="324939" y="227703"/>
                </a:lnTo>
                <a:close/>
                <a:moveTo>
                  <a:pt x="342022" y="242914"/>
                </a:moveTo>
                <a:cubicBezTo>
                  <a:pt x="342022" y="247595"/>
                  <a:pt x="338161" y="251456"/>
                  <a:pt x="333363" y="251456"/>
                </a:cubicBezTo>
                <a:cubicBezTo>
                  <a:pt x="328566" y="251456"/>
                  <a:pt x="324705" y="247595"/>
                  <a:pt x="324705" y="242914"/>
                </a:cubicBezTo>
                <a:cubicBezTo>
                  <a:pt x="324705" y="238234"/>
                  <a:pt x="328566" y="234372"/>
                  <a:pt x="333363" y="234372"/>
                </a:cubicBezTo>
                <a:cubicBezTo>
                  <a:pt x="338161" y="234372"/>
                  <a:pt x="342022" y="238234"/>
                  <a:pt x="342022" y="242914"/>
                </a:cubicBezTo>
                <a:lnTo>
                  <a:pt x="342022" y="242914"/>
                </a:lnTo>
                <a:close/>
                <a:moveTo>
                  <a:pt x="233904" y="155858"/>
                </a:moveTo>
                <a:lnTo>
                  <a:pt x="239521" y="159135"/>
                </a:lnTo>
                <a:cubicBezTo>
                  <a:pt x="261051" y="171889"/>
                  <a:pt x="280709" y="183824"/>
                  <a:pt x="294867" y="193185"/>
                </a:cubicBezTo>
                <a:cubicBezTo>
                  <a:pt x="301888" y="197865"/>
                  <a:pt x="307387" y="201610"/>
                  <a:pt x="310897" y="204418"/>
                </a:cubicBezTo>
                <a:cubicBezTo>
                  <a:pt x="314993" y="207577"/>
                  <a:pt x="320609" y="211907"/>
                  <a:pt x="317450" y="217523"/>
                </a:cubicBezTo>
                <a:cubicBezTo>
                  <a:pt x="316163" y="219629"/>
                  <a:pt x="314057" y="220799"/>
                  <a:pt x="311483" y="220799"/>
                </a:cubicBezTo>
                <a:cubicBezTo>
                  <a:pt x="302356" y="220799"/>
                  <a:pt x="250520" y="192132"/>
                  <a:pt x="228288" y="179494"/>
                </a:cubicBezTo>
                <a:cubicBezTo>
                  <a:pt x="233085" y="176452"/>
                  <a:pt x="236245" y="170953"/>
                  <a:pt x="236245" y="164868"/>
                </a:cubicBezTo>
                <a:cubicBezTo>
                  <a:pt x="236245" y="161592"/>
                  <a:pt x="235426" y="158667"/>
                  <a:pt x="233904" y="155976"/>
                </a:cubicBezTo>
                <a:lnTo>
                  <a:pt x="233904" y="155976"/>
                </a:lnTo>
                <a:close/>
                <a:moveTo>
                  <a:pt x="218810" y="176218"/>
                </a:moveTo>
                <a:cubicBezTo>
                  <a:pt x="212491" y="176218"/>
                  <a:pt x="207343" y="171187"/>
                  <a:pt x="207343" y="164868"/>
                </a:cubicBezTo>
                <a:cubicBezTo>
                  <a:pt x="207343" y="158550"/>
                  <a:pt x="212491" y="153518"/>
                  <a:pt x="218810" y="153518"/>
                </a:cubicBezTo>
                <a:cubicBezTo>
                  <a:pt x="225129" y="153518"/>
                  <a:pt x="230277" y="158550"/>
                  <a:pt x="230277" y="164868"/>
                </a:cubicBezTo>
                <a:cubicBezTo>
                  <a:pt x="230277" y="171187"/>
                  <a:pt x="225129" y="176218"/>
                  <a:pt x="218810" y="176218"/>
                </a:cubicBezTo>
                <a:lnTo>
                  <a:pt x="218810" y="176218"/>
                </a:lnTo>
                <a:close/>
                <a:moveTo>
                  <a:pt x="207343" y="143455"/>
                </a:moveTo>
                <a:cubicBezTo>
                  <a:pt x="207460" y="118181"/>
                  <a:pt x="208279" y="95130"/>
                  <a:pt x="209215" y="78631"/>
                </a:cubicBezTo>
                <a:cubicBezTo>
                  <a:pt x="209683" y="70441"/>
                  <a:pt x="210268" y="63771"/>
                  <a:pt x="210853" y="59091"/>
                </a:cubicBezTo>
                <a:cubicBezTo>
                  <a:pt x="211555" y="53942"/>
                  <a:pt x="212491" y="46804"/>
                  <a:pt x="218810" y="46804"/>
                </a:cubicBezTo>
                <a:cubicBezTo>
                  <a:pt x="225129" y="46804"/>
                  <a:pt x="226182" y="53942"/>
                  <a:pt x="226767" y="59091"/>
                </a:cubicBezTo>
                <a:cubicBezTo>
                  <a:pt x="227352" y="63771"/>
                  <a:pt x="228054" y="70324"/>
                  <a:pt x="228405" y="78631"/>
                </a:cubicBezTo>
                <a:cubicBezTo>
                  <a:pt x="229341" y="95247"/>
                  <a:pt x="230043" y="118298"/>
                  <a:pt x="230277" y="143455"/>
                </a:cubicBezTo>
                <a:lnTo>
                  <a:pt x="230277" y="151763"/>
                </a:lnTo>
                <a:cubicBezTo>
                  <a:pt x="227235" y="148955"/>
                  <a:pt x="223139" y="147316"/>
                  <a:pt x="218693" y="147316"/>
                </a:cubicBezTo>
                <a:cubicBezTo>
                  <a:pt x="214247" y="147316"/>
                  <a:pt x="210151" y="148955"/>
                  <a:pt x="207109" y="151763"/>
                </a:cubicBezTo>
                <a:lnTo>
                  <a:pt x="207343" y="143455"/>
                </a:lnTo>
                <a:lnTo>
                  <a:pt x="207343" y="143455"/>
                </a:lnTo>
                <a:close/>
                <a:moveTo>
                  <a:pt x="126722" y="204418"/>
                </a:moveTo>
                <a:cubicBezTo>
                  <a:pt x="130467" y="201492"/>
                  <a:pt x="135849" y="197748"/>
                  <a:pt x="142753" y="193185"/>
                </a:cubicBezTo>
                <a:cubicBezTo>
                  <a:pt x="156794" y="183941"/>
                  <a:pt x="176452" y="171889"/>
                  <a:pt x="198099" y="159135"/>
                </a:cubicBezTo>
                <a:lnTo>
                  <a:pt x="203599" y="155858"/>
                </a:lnTo>
                <a:cubicBezTo>
                  <a:pt x="201960" y="158433"/>
                  <a:pt x="201141" y="161475"/>
                  <a:pt x="201141" y="164751"/>
                </a:cubicBezTo>
                <a:cubicBezTo>
                  <a:pt x="201141" y="170836"/>
                  <a:pt x="204301" y="176335"/>
                  <a:pt x="209098" y="179494"/>
                </a:cubicBezTo>
                <a:cubicBezTo>
                  <a:pt x="186749" y="192132"/>
                  <a:pt x="135030" y="220799"/>
                  <a:pt x="125903" y="220799"/>
                </a:cubicBezTo>
                <a:cubicBezTo>
                  <a:pt x="123329" y="220799"/>
                  <a:pt x="121106" y="219629"/>
                  <a:pt x="120053" y="217523"/>
                </a:cubicBezTo>
                <a:cubicBezTo>
                  <a:pt x="117011" y="211907"/>
                  <a:pt x="122627" y="207577"/>
                  <a:pt x="126722" y="204418"/>
                </a:cubicBezTo>
                <a:lnTo>
                  <a:pt x="126722" y="204418"/>
                </a:lnTo>
                <a:close/>
                <a:moveTo>
                  <a:pt x="95715" y="227703"/>
                </a:moveTo>
                <a:cubicBezTo>
                  <a:pt x="95949" y="211321"/>
                  <a:pt x="96300" y="196227"/>
                  <a:pt x="97002" y="185345"/>
                </a:cubicBezTo>
                <a:cubicBezTo>
                  <a:pt x="97353" y="179963"/>
                  <a:pt x="97704" y="175633"/>
                  <a:pt x="98172" y="172474"/>
                </a:cubicBezTo>
                <a:cubicBezTo>
                  <a:pt x="98640" y="169081"/>
                  <a:pt x="99459" y="163347"/>
                  <a:pt x="104724" y="163347"/>
                </a:cubicBezTo>
                <a:cubicBezTo>
                  <a:pt x="109990" y="163347"/>
                  <a:pt x="110809" y="169081"/>
                  <a:pt x="111277" y="172474"/>
                </a:cubicBezTo>
                <a:cubicBezTo>
                  <a:pt x="111745" y="175516"/>
                  <a:pt x="112096" y="179963"/>
                  <a:pt x="112447" y="185345"/>
                </a:cubicBezTo>
                <a:cubicBezTo>
                  <a:pt x="113032" y="196110"/>
                  <a:pt x="113500" y="211205"/>
                  <a:pt x="113734" y="227703"/>
                </a:cubicBezTo>
                <a:lnTo>
                  <a:pt x="113734" y="233086"/>
                </a:lnTo>
                <a:cubicBezTo>
                  <a:pt x="111394" y="230862"/>
                  <a:pt x="108235" y="229458"/>
                  <a:pt x="104724" y="229458"/>
                </a:cubicBezTo>
                <a:cubicBezTo>
                  <a:pt x="101214" y="229458"/>
                  <a:pt x="98289" y="230745"/>
                  <a:pt x="96066" y="232735"/>
                </a:cubicBezTo>
                <a:lnTo>
                  <a:pt x="96066" y="227703"/>
                </a:lnTo>
                <a:lnTo>
                  <a:pt x="96066" y="227703"/>
                </a:lnTo>
                <a:close/>
                <a:moveTo>
                  <a:pt x="113032" y="242563"/>
                </a:moveTo>
                <a:cubicBezTo>
                  <a:pt x="113032" y="247244"/>
                  <a:pt x="109171" y="251105"/>
                  <a:pt x="104373" y="251105"/>
                </a:cubicBezTo>
                <a:cubicBezTo>
                  <a:pt x="99576" y="251105"/>
                  <a:pt x="95715" y="247244"/>
                  <a:pt x="95715" y="242563"/>
                </a:cubicBezTo>
                <a:cubicBezTo>
                  <a:pt x="95715" y="237883"/>
                  <a:pt x="99576" y="234021"/>
                  <a:pt x="104373" y="234021"/>
                </a:cubicBezTo>
                <a:cubicBezTo>
                  <a:pt x="109171" y="234021"/>
                  <a:pt x="113032" y="237766"/>
                  <a:pt x="113032" y="242563"/>
                </a:cubicBezTo>
                <a:lnTo>
                  <a:pt x="113032" y="242563"/>
                </a:lnTo>
                <a:close/>
                <a:moveTo>
                  <a:pt x="43996" y="279539"/>
                </a:moveTo>
                <a:cubicBezTo>
                  <a:pt x="41890" y="279539"/>
                  <a:pt x="40017" y="278486"/>
                  <a:pt x="39082" y="276847"/>
                </a:cubicBezTo>
                <a:cubicBezTo>
                  <a:pt x="36390" y="272284"/>
                  <a:pt x="41071" y="268774"/>
                  <a:pt x="43762" y="266668"/>
                </a:cubicBezTo>
                <a:cubicBezTo>
                  <a:pt x="46102" y="264795"/>
                  <a:pt x="49612" y="262338"/>
                  <a:pt x="54293" y="259296"/>
                </a:cubicBezTo>
                <a:cubicBezTo>
                  <a:pt x="63420" y="253211"/>
                  <a:pt x="76408" y="245372"/>
                  <a:pt x="90449" y="237064"/>
                </a:cubicBezTo>
                <a:lnTo>
                  <a:pt x="93842" y="235192"/>
                </a:lnTo>
                <a:cubicBezTo>
                  <a:pt x="92321" y="237298"/>
                  <a:pt x="91385" y="239872"/>
                  <a:pt x="91385" y="242680"/>
                </a:cubicBezTo>
                <a:cubicBezTo>
                  <a:pt x="91385" y="247244"/>
                  <a:pt x="93725" y="251222"/>
                  <a:pt x="97236" y="253562"/>
                </a:cubicBezTo>
                <a:cubicBezTo>
                  <a:pt x="78865" y="263742"/>
                  <a:pt x="49846" y="279539"/>
                  <a:pt x="44113" y="279539"/>
                </a:cubicBezTo>
                <a:lnTo>
                  <a:pt x="44113" y="279539"/>
                </a:lnTo>
                <a:close/>
                <a:moveTo>
                  <a:pt x="94778" y="389763"/>
                </a:moveTo>
                <a:lnTo>
                  <a:pt x="94778" y="386135"/>
                </a:lnTo>
                <a:cubicBezTo>
                  <a:pt x="95247" y="359574"/>
                  <a:pt x="96768" y="289719"/>
                  <a:pt x="97587" y="253796"/>
                </a:cubicBezTo>
                <a:cubicBezTo>
                  <a:pt x="99576" y="254966"/>
                  <a:pt x="101916" y="255669"/>
                  <a:pt x="104490" y="255669"/>
                </a:cubicBezTo>
                <a:cubicBezTo>
                  <a:pt x="107182" y="255669"/>
                  <a:pt x="109756" y="254849"/>
                  <a:pt x="111862" y="253445"/>
                </a:cubicBezTo>
                <a:cubicBezTo>
                  <a:pt x="112798" y="289368"/>
                  <a:pt x="114202" y="359457"/>
                  <a:pt x="114553" y="386135"/>
                </a:cubicBezTo>
                <a:lnTo>
                  <a:pt x="114553" y="389763"/>
                </a:lnTo>
                <a:cubicBezTo>
                  <a:pt x="114553" y="389763"/>
                  <a:pt x="94778" y="389763"/>
                  <a:pt x="94778" y="389763"/>
                </a:cubicBezTo>
                <a:lnTo>
                  <a:pt x="94778" y="389763"/>
                </a:lnTo>
                <a:close/>
                <a:moveTo>
                  <a:pt x="170133" y="276847"/>
                </a:moveTo>
                <a:cubicBezTo>
                  <a:pt x="169197" y="278603"/>
                  <a:pt x="167208" y="279656"/>
                  <a:pt x="165102" y="279656"/>
                </a:cubicBezTo>
                <a:cubicBezTo>
                  <a:pt x="159251" y="279656"/>
                  <a:pt x="130116" y="263742"/>
                  <a:pt x="111862" y="253445"/>
                </a:cubicBezTo>
                <a:cubicBezTo>
                  <a:pt x="115255" y="251105"/>
                  <a:pt x="117479" y="247127"/>
                  <a:pt x="117479" y="242680"/>
                </a:cubicBezTo>
                <a:cubicBezTo>
                  <a:pt x="117479" y="239755"/>
                  <a:pt x="116425" y="236947"/>
                  <a:pt x="114670" y="234723"/>
                </a:cubicBezTo>
                <a:lnTo>
                  <a:pt x="118649" y="236947"/>
                </a:lnTo>
                <a:cubicBezTo>
                  <a:pt x="132807" y="245254"/>
                  <a:pt x="145678" y="253211"/>
                  <a:pt x="154805" y="259179"/>
                </a:cubicBezTo>
                <a:cubicBezTo>
                  <a:pt x="159602" y="262221"/>
                  <a:pt x="162996" y="264678"/>
                  <a:pt x="165453" y="266550"/>
                </a:cubicBezTo>
                <a:cubicBezTo>
                  <a:pt x="168261" y="268774"/>
                  <a:pt x="172825" y="272284"/>
                  <a:pt x="170250" y="276847"/>
                </a:cubicBezTo>
                <a:lnTo>
                  <a:pt x="170250" y="276847"/>
                </a:lnTo>
                <a:close/>
                <a:moveTo>
                  <a:pt x="205822" y="389880"/>
                </a:moveTo>
                <a:lnTo>
                  <a:pt x="205822" y="386253"/>
                </a:lnTo>
                <a:cubicBezTo>
                  <a:pt x="206407" y="344948"/>
                  <a:pt x="208864" y="234256"/>
                  <a:pt x="210268" y="180196"/>
                </a:cubicBezTo>
                <a:cubicBezTo>
                  <a:pt x="212843" y="181601"/>
                  <a:pt x="215768" y="182420"/>
                  <a:pt x="218927" y="182420"/>
                </a:cubicBezTo>
                <a:cubicBezTo>
                  <a:pt x="222203" y="182420"/>
                  <a:pt x="225246" y="181601"/>
                  <a:pt x="227937" y="179963"/>
                </a:cubicBezTo>
                <a:cubicBezTo>
                  <a:pt x="229341" y="234256"/>
                  <a:pt x="231681" y="345065"/>
                  <a:pt x="232266" y="386253"/>
                </a:cubicBezTo>
                <a:lnTo>
                  <a:pt x="232266" y="389880"/>
                </a:lnTo>
                <a:cubicBezTo>
                  <a:pt x="232266" y="389880"/>
                  <a:pt x="205939" y="389880"/>
                  <a:pt x="205939" y="389880"/>
                </a:cubicBezTo>
                <a:lnTo>
                  <a:pt x="205939" y="389880"/>
                </a:lnTo>
                <a:close/>
                <a:moveTo>
                  <a:pt x="268071" y="276847"/>
                </a:moveTo>
                <a:cubicBezTo>
                  <a:pt x="265380" y="272284"/>
                  <a:pt x="270061" y="268774"/>
                  <a:pt x="272752" y="266668"/>
                </a:cubicBezTo>
                <a:cubicBezTo>
                  <a:pt x="275092" y="264795"/>
                  <a:pt x="278603" y="262455"/>
                  <a:pt x="283400" y="259296"/>
                </a:cubicBezTo>
                <a:cubicBezTo>
                  <a:pt x="292527" y="253211"/>
                  <a:pt x="305398" y="245372"/>
                  <a:pt x="319556" y="237064"/>
                </a:cubicBezTo>
                <a:lnTo>
                  <a:pt x="323535" y="234723"/>
                </a:lnTo>
                <a:cubicBezTo>
                  <a:pt x="321662" y="236947"/>
                  <a:pt x="320492" y="239872"/>
                  <a:pt x="320492" y="243032"/>
                </a:cubicBezTo>
                <a:cubicBezTo>
                  <a:pt x="320492" y="247361"/>
                  <a:pt x="322715" y="251222"/>
                  <a:pt x="325992" y="253679"/>
                </a:cubicBezTo>
                <a:cubicBezTo>
                  <a:pt x="307738" y="263976"/>
                  <a:pt x="278954" y="279656"/>
                  <a:pt x="273220" y="279656"/>
                </a:cubicBezTo>
                <a:cubicBezTo>
                  <a:pt x="271114" y="279656"/>
                  <a:pt x="269125" y="278720"/>
                  <a:pt x="268188" y="276965"/>
                </a:cubicBezTo>
                <a:lnTo>
                  <a:pt x="268188" y="276965"/>
                </a:lnTo>
                <a:close/>
                <a:moveTo>
                  <a:pt x="323769" y="389880"/>
                </a:moveTo>
                <a:lnTo>
                  <a:pt x="323769" y="386253"/>
                </a:lnTo>
                <a:cubicBezTo>
                  <a:pt x="324237" y="359808"/>
                  <a:pt x="325641" y="290187"/>
                  <a:pt x="326577" y="254147"/>
                </a:cubicBezTo>
                <a:cubicBezTo>
                  <a:pt x="328566" y="255317"/>
                  <a:pt x="331023" y="256137"/>
                  <a:pt x="333481" y="256137"/>
                </a:cubicBezTo>
                <a:cubicBezTo>
                  <a:pt x="336172" y="256137"/>
                  <a:pt x="338629" y="255317"/>
                  <a:pt x="340735" y="253913"/>
                </a:cubicBezTo>
                <a:cubicBezTo>
                  <a:pt x="341671" y="290070"/>
                  <a:pt x="343075" y="359808"/>
                  <a:pt x="343426" y="386253"/>
                </a:cubicBezTo>
                <a:lnTo>
                  <a:pt x="343426" y="389880"/>
                </a:lnTo>
                <a:cubicBezTo>
                  <a:pt x="343426" y="389880"/>
                  <a:pt x="323651" y="389880"/>
                  <a:pt x="323651" y="389880"/>
                </a:cubicBezTo>
                <a:lnTo>
                  <a:pt x="323651" y="389880"/>
                </a:lnTo>
                <a:close/>
                <a:moveTo>
                  <a:pt x="394092" y="279656"/>
                </a:moveTo>
                <a:cubicBezTo>
                  <a:pt x="388242" y="279656"/>
                  <a:pt x="359340" y="263976"/>
                  <a:pt x="341086" y="253679"/>
                </a:cubicBezTo>
                <a:cubicBezTo>
                  <a:pt x="344363" y="251339"/>
                  <a:pt x="346586" y="247478"/>
                  <a:pt x="346586" y="243032"/>
                </a:cubicBezTo>
                <a:cubicBezTo>
                  <a:pt x="346586" y="239755"/>
                  <a:pt x="345298" y="236830"/>
                  <a:pt x="343309" y="234490"/>
                </a:cubicBezTo>
                <a:lnTo>
                  <a:pt x="347639" y="237064"/>
                </a:lnTo>
                <a:cubicBezTo>
                  <a:pt x="361797" y="245372"/>
                  <a:pt x="374668" y="253328"/>
                  <a:pt x="383795" y="259296"/>
                </a:cubicBezTo>
                <a:cubicBezTo>
                  <a:pt x="388475" y="262338"/>
                  <a:pt x="391986" y="264795"/>
                  <a:pt x="394443" y="266668"/>
                </a:cubicBezTo>
                <a:cubicBezTo>
                  <a:pt x="397134" y="268774"/>
                  <a:pt x="401698" y="272284"/>
                  <a:pt x="399123" y="276847"/>
                </a:cubicBezTo>
                <a:cubicBezTo>
                  <a:pt x="398188" y="278603"/>
                  <a:pt x="396315" y="279656"/>
                  <a:pt x="394209" y="279656"/>
                </a:cubicBezTo>
                <a:lnTo>
                  <a:pt x="394209" y="279656"/>
                </a:lnTo>
                <a:close/>
              </a:path>
            </a:pathLst>
          </a:custGeom>
          <a:solidFill>
            <a:srgbClr val="124485"/>
          </a:solidFill>
          <a:ln w="1169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B2929D4-C8F1-3B1B-2156-356BC3E6BB94}"/>
              </a:ext>
            </a:extLst>
          </p:cNvPr>
          <p:cNvSpPr txBox="1"/>
          <p:nvPr/>
        </p:nvSpPr>
        <p:spPr>
          <a:xfrm>
            <a:off x="932431" y="3609198"/>
            <a:ext cx="10402278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4389"/>
              </a:buClr>
              <a:defRPr/>
            </a:pP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Babilônia Centro 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(R$3.2bi BNDES </a:t>
            </a:r>
            <a:r>
              <a:rPr lang="pt-BR" sz="1600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t-BR" sz="1600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2023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Loan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BR" sz="1600" i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7ABC4A1-9321-2260-1895-75CCD5F88CAA}"/>
              </a:ext>
            </a:extLst>
          </p:cNvPr>
          <p:cNvSpPr txBox="1"/>
          <p:nvPr/>
        </p:nvSpPr>
        <p:spPr>
          <a:xfrm>
            <a:off x="312178" y="2564906"/>
            <a:ext cx="578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Deals</a:t>
            </a:r>
            <a:r>
              <a:rPr lang="pt-BR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Awards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4B68A919-2136-332A-3EB6-46CE314359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74" t="15768" r="66544" b="74608"/>
          <a:stretch/>
        </p:blipFill>
        <p:spPr>
          <a:xfrm>
            <a:off x="8403834" y="1221940"/>
            <a:ext cx="1590262" cy="545509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54A1D5B8-8E57-5445-061C-4FFCE5AA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119" y="1183778"/>
            <a:ext cx="1019397" cy="10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5BF08E9A-A25E-CCB6-5096-27A12EAEF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t="4141" r="27336" b="31269"/>
          <a:stretch/>
        </p:blipFill>
        <p:spPr bwMode="auto">
          <a:xfrm>
            <a:off x="8512468" y="1974967"/>
            <a:ext cx="1213966" cy="7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35FE15F6-3792-5567-9C38-C070CF20AC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7360" y="2184016"/>
            <a:ext cx="1139425" cy="5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04CF17C8-EA53-2D1B-47F7-A55BFC97CB12}"/>
              </a:ext>
            </a:extLst>
          </p:cNvPr>
          <p:cNvSpPr txBox="1"/>
          <p:nvPr/>
        </p:nvSpPr>
        <p:spPr>
          <a:xfrm>
            <a:off x="664941" y="2809981"/>
            <a:ext cx="543105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>
              <a:spcAft>
                <a:spcPts val="1800"/>
              </a:spcAft>
            </a:pPr>
            <a:r>
              <a:rPr lang="en-US" dirty="0"/>
              <a:t>Sustainable &amp; Advanced Biofuels</a:t>
            </a:r>
          </a:p>
        </p:txBody>
      </p:sp>
      <p:sp>
        <p:nvSpPr>
          <p:cNvPr id="3" name="Nome do tema">
            <a:extLst>
              <a:ext uri="{FF2B5EF4-FFF2-40B4-BE49-F238E27FC236}">
                <a16:creationId xmlns:a16="http://schemas.microsoft.com/office/drawing/2014/main" id="{56F4A777-88E2-DE7F-AAD4-7CE87855E239}"/>
              </a:ext>
            </a:extLst>
          </p:cNvPr>
          <p:cNvSpPr txBox="1"/>
          <p:nvPr/>
        </p:nvSpPr>
        <p:spPr>
          <a:xfrm>
            <a:off x="664941" y="531547"/>
            <a:ext cx="78895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>
              <a:spcAft>
                <a:spcPts val="1800"/>
              </a:spcAft>
            </a:pPr>
            <a:r>
              <a:rPr lang="pt-BR" sz="8000" b="0" dirty="0">
                <a:sym typeface="Avenir Next Regular"/>
              </a:rPr>
              <a:t>2</a:t>
            </a:r>
            <a:endParaRPr b="0" dirty="0"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8595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NDES_PPTPADRAO_2023 final.potx" id="{372600E5-5449-4785-A534-D5512674F534}" vid="{44BE1CB9-669F-4201-A1DB-9F37178D987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c920c5-764e-487b-921f-3579b08e424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34062134F414A9304A96B1AEFF1FD" ma:contentTypeVersion="14" ma:contentTypeDescription="Create a new document." ma:contentTypeScope="" ma:versionID="8f3977663f5643afecb56581a82d40bf">
  <xsd:schema xmlns:xsd="http://www.w3.org/2001/XMLSchema" xmlns:xs="http://www.w3.org/2001/XMLSchema" xmlns:p="http://schemas.microsoft.com/office/2006/metadata/properties" xmlns:ns2="bac920c5-764e-487b-921f-3579b08e4243" xmlns:ns3="453c97e7-6b6f-40ab-aa78-124697de452a" targetNamespace="http://schemas.microsoft.com/office/2006/metadata/properties" ma:root="true" ma:fieldsID="8900c3a519aec5a4a5187b1a284ab258" ns2:_="" ns3:_="">
    <xsd:import namespace="bac920c5-764e-487b-921f-3579b08e4243"/>
    <xsd:import namespace="453c97e7-6b6f-40ab-aa78-124697de4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920c5-764e-487b-921f-3579b08e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a043fe-ae7a-4c99-b9b8-416078dda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c97e7-6b6f-40ab-aa78-124697de4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B8C1F3-4761-45FE-A344-E4F9503C4D62}">
  <ds:schemaRefs>
    <ds:schemaRef ds:uri="http://schemas.microsoft.com/office/infopath/2007/PartnerControls"/>
    <ds:schemaRef ds:uri="d95a7201-e5b7-4016-87f8-9f760fcbb428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d7ea48e-e536-41d4-9f9a-080acdf5a2f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8B67BB-5E08-48E2-82B8-34A51F7903B2}"/>
</file>

<file path=customXml/itemProps3.xml><?xml version="1.0" encoding="utf-8"?>
<ds:datastoreItem xmlns:ds="http://schemas.openxmlformats.org/officeDocument/2006/customXml" ds:itemID="{51331484-2C7D-4991-8A0F-A9D83F4213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218cf9-7188-4e4f-9787-a8019ac003f1}" enabled="1" method="Privileged" siteId="{7e2324c6-6925-427e-b56d-4e6eda16752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BNDES_PPTPADRAO_2023 final</Template>
  <TotalTime>3078</TotalTime>
  <Words>1999</Words>
  <Application>Microsoft Office PowerPoint</Application>
  <PresentationFormat>Widescreen</PresentationFormat>
  <Paragraphs>277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Avenir Next Regular</vt:lpstr>
      <vt:lpstr>Calibri</vt:lpstr>
      <vt:lpstr>Calibri Light</vt:lpstr>
      <vt:lpstr>Optimum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de Holanda Lima Miguez</dc:creator>
  <cp:lastModifiedBy>Fabio Jose Cacao Kono</cp:lastModifiedBy>
  <cp:revision>26</cp:revision>
  <cp:lastPrinted>2022-11-07T22:20:14Z</cp:lastPrinted>
  <dcterms:created xsi:type="dcterms:W3CDTF">2023-03-31T18:44:18Z</dcterms:created>
  <dcterms:modified xsi:type="dcterms:W3CDTF">2024-10-16T20:15:10Z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0x010100C414806918429D4EAD9B8C1567CB38C3</vt:lpwstr>
  </property>
</Properties>
</file>